
<file path=[Content_Types].xml><?xml version="1.0" encoding="utf-8"?>
<Types xmlns="http://schemas.openxmlformats.org/package/2006/content-types">
  <Default Extension="xml" ContentType="application/xml"/>
  <Default Extension="wdp" ContentType="image/vnd.ms-photo"/>
  <Default Extension="jpeg" ContentType="image/jpeg"/>
  <Default Extension="rels" ContentType="application/vnd.openxmlformats-package.relationships+xml"/>
  <Default Extension="mov" ContentType="video/unknown"/>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4"/>
  </p:notesMasterIdLst>
  <p:sldIdLst>
    <p:sldId id="257" r:id="rId2"/>
    <p:sldId id="303" r:id="rId3"/>
    <p:sldId id="318" r:id="rId4"/>
    <p:sldId id="320" r:id="rId5"/>
    <p:sldId id="321" r:id="rId6"/>
    <p:sldId id="322" r:id="rId7"/>
    <p:sldId id="323" r:id="rId8"/>
    <p:sldId id="324" r:id="rId9"/>
    <p:sldId id="325" r:id="rId10"/>
    <p:sldId id="326" r:id="rId11"/>
    <p:sldId id="327" r:id="rId12"/>
    <p:sldId id="328" r:id="rId13"/>
    <p:sldId id="332" r:id="rId14"/>
    <p:sldId id="258" r:id="rId15"/>
    <p:sldId id="259" r:id="rId16"/>
    <p:sldId id="260" r:id="rId17"/>
    <p:sldId id="261" r:id="rId18"/>
    <p:sldId id="262" r:id="rId19"/>
    <p:sldId id="263" r:id="rId20"/>
    <p:sldId id="267" r:id="rId21"/>
    <p:sldId id="268" r:id="rId22"/>
    <p:sldId id="352" r:id="rId23"/>
    <p:sldId id="270" r:id="rId24"/>
    <p:sldId id="271" r:id="rId25"/>
    <p:sldId id="269" r:id="rId26"/>
    <p:sldId id="272" r:id="rId27"/>
    <p:sldId id="273" r:id="rId28"/>
    <p:sldId id="274" r:id="rId29"/>
    <p:sldId id="353" r:id="rId30"/>
    <p:sldId id="275" r:id="rId31"/>
    <p:sldId id="354" r:id="rId32"/>
    <p:sldId id="293" r:id="rId33"/>
    <p:sldId id="307" r:id="rId34"/>
    <p:sldId id="308" r:id="rId35"/>
    <p:sldId id="314" r:id="rId36"/>
    <p:sldId id="315" r:id="rId37"/>
    <p:sldId id="316" r:id="rId38"/>
    <p:sldId id="294" r:id="rId39"/>
    <p:sldId id="296" r:id="rId40"/>
    <p:sldId id="295" r:id="rId41"/>
    <p:sldId id="357" r:id="rId42"/>
    <p:sldId id="297" r:id="rId43"/>
    <p:sldId id="298" r:id="rId44"/>
    <p:sldId id="299" r:id="rId45"/>
    <p:sldId id="300" r:id="rId46"/>
    <p:sldId id="301" r:id="rId47"/>
    <p:sldId id="302" r:id="rId48"/>
    <p:sldId id="329" r:id="rId49"/>
    <p:sldId id="317" r:id="rId50"/>
    <p:sldId id="359" r:id="rId51"/>
    <p:sldId id="358" r:id="rId52"/>
    <p:sldId id="355" r:id="rId53"/>
    <p:sldId id="356" r:id="rId54"/>
    <p:sldId id="333" r:id="rId55"/>
    <p:sldId id="334" r:id="rId56"/>
    <p:sldId id="335" r:id="rId57"/>
    <p:sldId id="336" r:id="rId58"/>
    <p:sldId id="337" r:id="rId59"/>
    <p:sldId id="338" r:id="rId60"/>
    <p:sldId id="339" r:id="rId61"/>
    <p:sldId id="340" r:id="rId62"/>
    <p:sldId id="344" r:id="rId63"/>
    <p:sldId id="341" r:id="rId64"/>
    <p:sldId id="342" r:id="rId65"/>
    <p:sldId id="343" r:id="rId66"/>
    <p:sldId id="345" r:id="rId67"/>
    <p:sldId id="347" r:id="rId68"/>
    <p:sldId id="346" r:id="rId69"/>
    <p:sldId id="348" r:id="rId70"/>
    <p:sldId id="349" r:id="rId71"/>
    <p:sldId id="350" r:id="rId72"/>
    <p:sldId id="351" r:id="rId73"/>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2" d="100"/>
          <a:sy n="72" d="100"/>
        </p:scale>
        <p:origin x="-2088" y="-62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notesMaster" Target="notesMasters/notesMaster1.xml"/><Relationship Id="rId75" Type="http://schemas.openxmlformats.org/officeDocument/2006/relationships/printerSettings" Target="printerSettings/printerSettings1.bin"/><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A13E4949-6B93-C44C-BE3F-22CC234E5312}" type="datetimeFigureOut">
              <a:rPr lang="en-US" smtClean="0"/>
              <a:t>9/24/17</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68F2AC3C-47A0-0C49-B9C5-90EA9385D571}" type="slidenum">
              <a:rPr lang="en-US" smtClean="0"/>
              <a:t>‹#›</a:t>
            </a:fld>
            <a:endParaRPr lang="en-US"/>
          </a:p>
        </p:txBody>
      </p:sp>
    </p:spTree>
    <p:extLst>
      <p:ext uri="{BB962C8B-B14F-4D97-AF65-F5344CB8AC3E}">
        <p14:creationId xmlns:p14="http://schemas.microsoft.com/office/powerpoint/2010/main" val="26204763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B4CABCA-7C67-B442-84CA-B1033EBA7EA1}" type="slidenum">
              <a:rPr lang="es-MX" sz="1200">
                <a:latin typeface="Arial" charset="0"/>
              </a:rPr>
              <a:pPr eaLnBrk="1" hangingPunct="1"/>
              <a:t>3</a:t>
            </a:fld>
            <a:endParaRPr lang="es-MX" sz="1200">
              <a:latin typeface="Arial" charset="0"/>
            </a:endParaRPr>
          </a:p>
        </p:txBody>
      </p:sp>
      <p:sp>
        <p:nvSpPr>
          <p:cNvPr id="29698" name="Rectangle 2"/>
          <p:cNvSpPr>
            <a:spLocks noGrp="1" noRot="1" noChangeAspect="1" noChangeArrowheads="1" noTextEdit="1"/>
          </p:cNvSpPr>
          <p:nvPr>
            <p:ph type="sldImg"/>
          </p:nvPr>
        </p:nvSpPr>
        <p:spPr>
          <a:xfrm>
            <a:off x="2286000" y="514350"/>
            <a:ext cx="4572000" cy="2571750"/>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5D67830-1407-0748-BAB6-A7CDE09772B9}" type="slidenum">
              <a:rPr lang="es-MX" sz="1200">
                <a:latin typeface="Arial" charset="0"/>
              </a:rPr>
              <a:pPr eaLnBrk="1" hangingPunct="1"/>
              <a:t>12</a:t>
            </a:fld>
            <a:endParaRPr lang="es-MX" sz="1200">
              <a:latin typeface="Arial" charset="0"/>
            </a:endParaRPr>
          </a:p>
        </p:txBody>
      </p:sp>
      <p:sp>
        <p:nvSpPr>
          <p:cNvPr id="50178" name="Rectangle 2"/>
          <p:cNvSpPr>
            <a:spLocks noGrp="1" noRot="1" noChangeAspect="1" noChangeArrowheads="1" noTextEdit="1"/>
          </p:cNvSpPr>
          <p:nvPr>
            <p:ph type="sldImg"/>
          </p:nvPr>
        </p:nvSpPr>
        <p:spPr>
          <a:xfrm>
            <a:off x="2286000" y="514350"/>
            <a:ext cx="4572000" cy="2571750"/>
          </a:xfrm>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41954A3-3B10-134D-B3CF-F07DFA921764}" type="slidenum">
              <a:rPr lang="es-MX" sz="1200">
                <a:latin typeface="Arial" charset="0"/>
              </a:rPr>
              <a:pPr eaLnBrk="1" hangingPunct="1"/>
              <a:t>13</a:t>
            </a:fld>
            <a:endParaRPr lang="es-MX" sz="1200">
              <a:latin typeface="Arial" charset="0"/>
            </a:endParaRPr>
          </a:p>
        </p:txBody>
      </p:sp>
      <p:sp>
        <p:nvSpPr>
          <p:cNvPr id="31746" name="Rectangle 2"/>
          <p:cNvSpPr>
            <a:spLocks noGrp="1" noRot="1" noChangeAspect="1" noChangeArrowheads="1" noTextEdit="1"/>
          </p:cNvSpPr>
          <p:nvPr>
            <p:ph type="sldImg"/>
          </p:nvPr>
        </p:nvSpPr>
        <p:spPr>
          <a:xfrm>
            <a:off x="2286000" y="514350"/>
            <a:ext cx="4572000" cy="2571750"/>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charset="0"/>
                <a:ea typeface="ＭＳ Ｐゴシック" charset="0"/>
              </a:defRPr>
            </a:lvl1pPr>
            <a:lvl2pPr marL="742950" indent="-285750" eaLnBrk="0" hangingPunct="0">
              <a:defRPr>
                <a:solidFill>
                  <a:schemeClr val="tx1"/>
                </a:solidFill>
                <a:latin typeface="Times New Roman" charset="0"/>
                <a:ea typeface="ＭＳ Ｐゴシック" charset="0"/>
              </a:defRPr>
            </a:lvl2pPr>
            <a:lvl3pPr marL="1143000" indent="-228600" eaLnBrk="0" hangingPunct="0">
              <a:defRPr>
                <a:solidFill>
                  <a:schemeClr val="tx1"/>
                </a:solidFill>
                <a:latin typeface="Times New Roman" charset="0"/>
                <a:ea typeface="ＭＳ Ｐゴシック" charset="0"/>
              </a:defRPr>
            </a:lvl3pPr>
            <a:lvl4pPr marL="1600200" indent="-228600" eaLnBrk="0" hangingPunct="0">
              <a:defRPr>
                <a:solidFill>
                  <a:schemeClr val="tx1"/>
                </a:solidFill>
                <a:latin typeface="Times New Roman" charset="0"/>
                <a:ea typeface="ＭＳ Ｐゴシック" charset="0"/>
              </a:defRPr>
            </a:lvl4pPr>
            <a:lvl5pPr marL="2057400" indent="-228600" eaLnBrk="0" hangingPunct="0">
              <a:defRPr>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a:solidFill>
                  <a:schemeClr val="tx1"/>
                </a:solidFill>
                <a:latin typeface="Times New Roman" charset="0"/>
                <a:ea typeface="ＭＳ Ｐゴシック" charset="0"/>
              </a:defRPr>
            </a:lvl9pPr>
          </a:lstStyle>
          <a:p>
            <a:pPr eaLnBrk="1" hangingPunct="1"/>
            <a:fld id="{203D49F8-A3B6-C449-9A51-694A6B9A9CAC}" type="slidenum">
              <a:rPr lang="en-US"/>
              <a:pPr eaLnBrk="1" hangingPunct="1"/>
              <a:t>19</a:t>
            </a:fld>
            <a:endParaRPr lang="en-US"/>
          </a:p>
        </p:txBody>
      </p:sp>
      <p:sp>
        <p:nvSpPr>
          <p:cNvPr id="140291" name="Rectangle 2"/>
          <p:cNvSpPr>
            <a:spLocks noGrp="1" noRot="1" noChangeAspect="1" noChangeArrowheads="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0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49BC9F7-17C5-A045-8F7A-F0AD6FD8E244}" type="slidenum">
              <a:rPr lang="es-MX" sz="1200">
                <a:latin typeface="Arial" charset="0"/>
              </a:rPr>
              <a:pPr eaLnBrk="1" hangingPunct="1"/>
              <a:t>48</a:t>
            </a:fld>
            <a:endParaRPr lang="es-MX" sz="1200">
              <a:latin typeface="Arial" charset="0"/>
            </a:endParaRPr>
          </a:p>
        </p:txBody>
      </p:sp>
      <p:sp>
        <p:nvSpPr>
          <p:cNvPr id="52226" name="Rectangle 2"/>
          <p:cNvSpPr>
            <a:spLocks noGrp="1" noRot="1" noChangeAspect="1" noChangeArrowheads="1" noTextEdit="1"/>
          </p:cNvSpPr>
          <p:nvPr>
            <p:ph type="sldImg"/>
          </p:nvPr>
        </p:nvSpPr>
        <p:spPr>
          <a:xfrm>
            <a:off x="2286000" y="514350"/>
            <a:ext cx="4572000" cy="2571750"/>
          </a:xfrm>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1E1F414-FC39-7045-9685-C01EA4569350}" type="slidenum">
              <a:rPr lang="es-MX" sz="1200">
                <a:latin typeface="Arial" charset="0"/>
              </a:rPr>
              <a:pPr eaLnBrk="1" hangingPunct="1"/>
              <a:t>4</a:t>
            </a:fld>
            <a:endParaRPr lang="es-MX" sz="1200">
              <a:latin typeface="Arial" charset="0"/>
            </a:endParaRPr>
          </a:p>
        </p:txBody>
      </p:sp>
      <p:sp>
        <p:nvSpPr>
          <p:cNvPr id="33794" name="Rectangle 2"/>
          <p:cNvSpPr>
            <a:spLocks noGrp="1" noRot="1" noChangeAspect="1" noChangeArrowheads="1" noTextEdit="1"/>
          </p:cNvSpPr>
          <p:nvPr>
            <p:ph type="sldImg"/>
          </p:nvPr>
        </p:nvSpPr>
        <p:spPr>
          <a:xfrm>
            <a:off x="2286000" y="514350"/>
            <a:ext cx="4572000" cy="2571750"/>
          </a:xfrm>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CCB232B-1665-ED40-8258-C6757D84605C}" type="slidenum">
              <a:rPr lang="es-MX" sz="1200">
                <a:latin typeface="Arial" charset="0"/>
              </a:rPr>
              <a:pPr eaLnBrk="1" hangingPunct="1"/>
              <a:t>5</a:t>
            </a:fld>
            <a:endParaRPr lang="es-MX" sz="1200">
              <a:latin typeface="Arial" charset="0"/>
            </a:endParaRPr>
          </a:p>
        </p:txBody>
      </p:sp>
      <p:sp>
        <p:nvSpPr>
          <p:cNvPr id="35842" name="Rectangle 2"/>
          <p:cNvSpPr>
            <a:spLocks noGrp="1" noRot="1" noChangeAspect="1" noChangeArrowheads="1" noTextEdit="1"/>
          </p:cNvSpPr>
          <p:nvPr>
            <p:ph type="sldImg"/>
          </p:nvPr>
        </p:nvSpPr>
        <p:spPr>
          <a:xfrm>
            <a:off x="2286000" y="514350"/>
            <a:ext cx="4572000" cy="2571750"/>
          </a:xfrm>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21FFD8B-FBA6-7F4C-978D-E86AB9F40F79}" type="slidenum">
              <a:rPr lang="es-MX" sz="1200">
                <a:latin typeface="Arial" charset="0"/>
              </a:rPr>
              <a:pPr eaLnBrk="1" hangingPunct="1"/>
              <a:t>6</a:t>
            </a:fld>
            <a:endParaRPr lang="es-MX" sz="1200">
              <a:latin typeface="Arial" charset="0"/>
            </a:endParaRPr>
          </a:p>
        </p:txBody>
      </p:sp>
      <p:sp>
        <p:nvSpPr>
          <p:cNvPr id="37890" name="Rectangle 2"/>
          <p:cNvSpPr>
            <a:spLocks noGrp="1" noRot="1" noChangeAspect="1" noChangeArrowheads="1" noTextEdit="1"/>
          </p:cNvSpPr>
          <p:nvPr>
            <p:ph type="sldImg"/>
          </p:nvPr>
        </p:nvSpPr>
        <p:spPr>
          <a:xfrm>
            <a:off x="2286000" y="514350"/>
            <a:ext cx="4572000" cy="2571750"/>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061A61C-10E6-4F41-9170-4AD6308C4D28}" type="slidenum">
              <a:rPr lang="es-MX" sz="1200">
                <a:latin typeface="Arial" charset="0"/>
              </a:rPr>
              <a:pPr eaLnBrk="1" hangingPunct="1"/>
              <a:t>7</a:t>
            </a:fld>
            <a:endParaRPr lang="es-MX" sz="1200">
              <a:latin typeface="Arial" charset="0"/>
            </a:endParaRPr>
          </a:p>
        </p:txBody>
      </p:sp>
      <p:sp>
        <p:nvSpPr>
          <p:cNvPr id="39938" name="Rectangle 2"/>
          <p:cNvSpPr>
            <a:spLocks noGrp="1" noRot="1" noChangeAspect="1" noChangeArrowheads="1" noTextEdit="1"/>
          </p:cNvSpPr>
          <p:nvPr>
            <p:ph type="sldImg"/>
          </p:nvPr>
        </p:nvSpPr>
        <p:spPr>
          <a:xfrm>
            <a:off x="2286000" y="514350"/>
            <a:ext cx="4572000" cy="2571750"/>
          </a:xfrm>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1D0A84F-63CA-604A-A7F4-2799C516967B}" type="slidenum">
              <a:rPr lang="es-MX" sz="1200">
                <a:latin typeface="Arial" charset="0"/>
              </a:rPr>
              <a:pPr eaLnBrk="1" hangingPunct="1"/>
              <a:t>8</a:t>
            </a:fld>
            <a:endParaRPr lang="es-MX" sz="1200">
              <a:latin typeface="Arial" charset="0"/>
            </a:endParaRPr>
          </a:p>
        </p:txBody>
      </p:sp>
      <p:sp>
        <p:nvSpPr>
          <p:cNvPr id="41986" name="Rectangle 2"/>
          <p:cNvSpPr>
            <a:spLocks noGrp="1" noRot="1" noChangeAspect="1" noChangeArrowheads="1" noTextEdit="1"/>
          </p:cNvSpPr>
          <p:nvPr>
            <p:ph type="sldImg"/>
          </p:nvPr>
        </p:nvSpPr>
        <p:spPr>
          <a:xfrm>
            <a:off x="2286000" y="514350"/>
            <a:ext cx="4572000" cy="2571750"/>
          </a:xfrm>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EF92EAE-1B2C-C649-9C67-FA26A92E0DB1}" type="slidenum">
              <a:rPr lang="es-MX" sz="1200">
                <a:latin typeface="Arial" charset="0"/>
              </a:rPr>
              <a:pPr eaLnBrk="1" hangingPunct="1"/>
              <a:t>9</a:t>
            </a:fld>
            <a:endParaRPr lang="es-MX" sz="1200">
              <a:latin typeface="Arial" charset="0"/>
            </a:endParaRPr>
          </a:p>
        </p:txBody>
      </p:sp>
      <p:sp>
        <p:nvSpPr>
          <p:cNvPr id="44034" name="Rectangle 2"/>
          <p:cNvSpPr>
            <a:spLocks noGrp="1" noRot="1" noChangeAspect="1" noChangeArrowheads="1" noTextEdit="1"/>
          </p:cNvSpPr>
          <p:nvPr>
            <p:ph type="sldImg"/>
          </p:nvPr>
        </p:nvSpPr>
        <p:spPr>
          <a:xfrm>
            <a:off x="2286000" y="514350"/>
            <a:ext cx="4572000" cy="2571750"/>
          </a:xfrm>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B6D63EB-96E7-9F44-B156-ABC836FD3D63}" type="slidenum">
              <a:rPr lang="es-MX" sz="1200">
                <a:latin typeface="Arial" charset="0"/>
              </a:rPr>
              <a:pPr eaLnBrk="1" hangingPunct="1"/>
              <a:t>10</a:t>
            </a:fld>
            <a:endParaRPr lang="es-MX" sz="1200">
              <a:latin typeface="Arial" charset="0"/>
            </a:endParaRPr>
          </a:p>
        </p:txBody>
      </p:sp>
      <p:sp>
        <p:nvSpPr>
          <p:cNvPr id="46082" name="Rectangle 2"/>
          <p:cNvSpPr>
            <a:spLocks noGrp="1" noRot="1" noChangeAspect="1" noChangeArrowheads="1" noTextEdit="1"/>
          </p:cNvSpPr>
          <p:nvPr>
            <p:ph type="sldImg"/>
          </p:nvPr>
        </p:nvSpPr>
        <p:spPr>
          <a:xfrm>
            <a:off x="2286000" y="514350"/>
            <a:ext cx="4572000" cy="2571750"/>
          </a:xfrm>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083ABDA-0969-BC41-A518-6B30322D399C}" type="slidenum">
              <a:rPr lang="es-MX" sz="1200">
                <a:latin typeface="Arial" charset="0"/>
              </a:rPr>
              <a:pPr eaLnBrk="1" hangingPunct="1"/>
              <a:t>11</a:t>
            </a:fld>
            <a:endParaRPr lang="es-MX" sz="1200">
              <a:latin typeface="Arial" charset="0"/>
            </a:endParaRPr>
          </a:p>
        </p:txBody>
      </p:sp>
      <p:sp>
        <p:nvSpPr>
          <p:cNvPr id="48130" name="Rectangle 2"/>
          <p:cNvSpPr>
            <a:spLocks noGrp="1" noRot="1" noChangeAspect="1" noChangeArrowheads="1" noTextEdit="1"/>
          </p:cNvSpPr>
          <p:nvPr>
            <p:ph type="sldImg"/>
          </p:nvPr>
        </p:nvSpPr>
        <p:spPr>
          <a:xfrm>
            <a:off x="2286000" y="514350"/>
            <a:ext cx="4572000" cy="2571750"/>
          </a:xfrm>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6E72B7-9758-6C43-8927-C4F988BACFC2}" type="datetimeFigureOut">
              <a:rPr lang="en-US" smtClean="0"/>
              <a:t>9/24/17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89339-5124-3E40-A4AB-28F9941B184C}"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6E72B7-9758-6C43-8927-C4F988BACFC2}" type="datetimeFigureOut">
              <a:rPr lang="en-US" smtClean="0"/>
              <a:t>9/24/17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89339-5124-3E40-A4AB-28F9941B184C}"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6E72B7-9758-6C43-8927-C4F988BACFC2}" type="datetimeFigureOut">
              <a:rPr lang="en-US" smtClean="0"/>
              <a:t>9/24/17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89339-5124-3E40-A4AB-28F9941B184C}"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6E72B7-9758-6C43-8927-C4F988BACFC2}" type="datetimeFigureOut">
              <a:rPr lang="en-US" smtClean="0"/>
              <a:t>9/24/17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89339-5124-3E40-A4AB-28F9941B184C}"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6E72B7-9758-6C43-8927-C4F988BACFC2}" type="datetimeFigureOut">
              <a:rPr lang="en-US" smtClean="0"/>
              <a:t>9/24/17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89339-5124-3E40-A4AB-28F9941B184C}"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6E72B7-9758-6C43-8927-C4F988BACFC2}" type="datetimeFigureOut">
              <a:rPr lang="en-US" smtClean="0"/>
              <a:t>9/24/17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B89339-5124-3E40-A4AB-28F9941B184C}"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6E72B7-9758-6C43-8927-C4F988BACFC2}" type="datetimeFigureOut">
              <a:rPr lang="en-US" smtClean="0"/>
              <a:t>9/24/17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B89339-5124-3E40-A4AB-28F9941B184C}"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6E72B7-9758-6C43-8927-C4F988BACFC2}" type="datetimeFigureOut">
              <a:rPr lang="en-US" smtClean="0"/>
              <a:t>9/24/17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89339-5124-3E40-A4AB-28F9941B184C}"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6E72B7-9758-6C43-8927-C4F988BACFC2}" type="datetimeFigureOut">
              <a:rPr lang="en-US" smtClean="0"/>
              <a:t>9/24/17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B89339-5124-3E40-A4AB-28F9941B184C}"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6E72B7-9758-6C43-8927-C4F988BACFC2}" type="datetimeFigureOut">
              <a:rPr lang="en-US" smtClean="0"/>
              <a:t>9/24/17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B89339-5124-3E40-A4AB-28F9941B184C}"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6E72B7-9758-6C43-8927-C4F988BACFC2}" type="datetimeFigureOut">
              <a:rPr lang="en-US" smtClean="0"/>
              <a:t>9/24/17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B89339-5124-3E40-A4AB-28F9941B184C}"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6E72B7-9758-6C43-8927-C4F988BACFC2}" type="datetimeFigureOut">
              <a:rPr lang="en-US" smtClean="0"/>
              <a:t>9/24/17</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1B89339-5124-3E40-A4AB-28F9941B184C}"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2.png"/><Relationship Id="rId1" Type="http://schemas.microsoft.com/office/2007/relationships/media" Target="../media/media1.mov"/><Relationship Id="rId2" Type="http://schemas.openxmlformats.org/officeDocument/2006/relationships/video" Target="../media/media1.mov"/></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2.png"/><Relationship Id="rId1" Type="http://schemas.microsoft.com/office/2007/relationships/media" Target="../media/media1.mov"/><Relationship Id="rId2" Type="http://schemas.openxmlformats.org/officeDocument/2006/relationships/video" Target="../media/media1.mov"/></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2.png"/><Relationship Id="rId1" Type="http://schemas.microsoft.com/office/2007/relationships/media" Target="../media/media1.mov"/><Relationship Id="rId2" Type="http://schemas.openxmlformats.org/officeDocument/2006/relationships/video" Target="../media/media1.mov"/></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2.png"/><Relationship Id="rId1" Type="http://schemas.microsoft.com/office/2007/relationships/media" Target="../media/media1.mov"/><Relationship Id="rId2" Type="http://schemas.openxmlformats.org/officeDocument/2006/relationships/video" Target="../media/media1.mov"/></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2.png"/><Relationship Id="rId1" Type="http://schemas.microsoft.com/office/2007/relationships/media" Target="../media/media1.mov"/><Relationship Id="rId2" Type="http://schemas.openxmlformats.org/officeDocument/2006/relationships/video" Target="../media/media1.mov"/></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2.png"/><Relationship Id="rId1" Type="http://schemas.microsoft.com/office/2007/relationships/media" Target="../media/media1.mov"/><Relationship Id="rId2" Type="http://schemas.openxmlformats.org/officeDocument/2006/relationships/video" Target="../media/media1.mov"/></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2.png"/><Relationship Id="rId1" Type="http://schemas.microsoft.com/office/2007/relationships/media" Target="../media/media1.mov"/><Relationship Id="rId2" Type="http://schemas.openxmlformats.org/officeDocument/2006/relationships/video" Target="../media/media1.mov"/></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2.png"/><Relationship Id="rId1" Type="http://schemas.microsoft.com/office/2007/relationships/media" Target="../media/media1.mov"/><Relationship Id="rId2" Type="http://schemas.openxmlformats.org/officeDocument/2006/relationships/video" Target="../media/media1.mov"/></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2.png"/><Relationship Id="rId1" Type="http://schemas.microsoft.com/office/2007/relationships/media" Target="../media/media1.mov"/><Relationship Id="rId2" Type="http://schemas.openxmlformats.org/officeDocument/2006/relationships/video" Target="../media/media1.mov"/></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2.png"/><Relationship Id="rId1" Type="http://schemas.microsoft.com/office/2007/relationships/media" Target="../media/media1.mov"/><Relationship Id="rId2" Type="http://schemas.openxmlformats.org/officeDocument/2006/relationships/video" Target="../media/media1.mov"/></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2.png"/><Relationship Id="rId1" Type="http://schemas.microsoft.com/office/2007/relationships/media" Target="../media/media1.mov"/><Relationship Id="rId2" Type="http://schemas.openxmlformats.org/officeDocument/2006/relationships/video" Target="../media/media1.mov"/></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2.png"/><Relationship Id="rId1" Type="http://schemas.microsoft.com/office/2007/relationships/media" Target="../media/media1.mov"/><Relationship Id="rId2" Type="http://schemas.openxmlformats.org/officeDocument/2006/relationships/video" Target="../media/media1.mov"/></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2.png"/><Relationship Id="rId1" Type="http://schemas.microsoft.com/office/2007/relationships/media" Target="../media/media1.mov"/><Relationship Id="rId2" Type="http://schemas.openxmlformats.org/officeDocument/2006/relationships/video" Target="../media/media1.mov"/></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2.png"/><Relationship Id="rId1" Type="http://schemas.microsoft.com/office/2007/relationships/media" Target="../media/media1.mov"/><Relationship Id="rId2" Type="http://schemas.openxmlformats.org/officeDocument/2006/relationships/video" Target="../media/media1.mov"/></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2.png"/><Relationship Id="rId1" Type="http://schemas.microsoft.com/office/2007/relationships/media" Target="../media/media1.mov"/><Relationship Id="rId2" Type="http://schemas.openxmlformats.org/officeDocument/2006/relationships/video" Target="../media/media1.mov"/></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2.png"/><Relationship Id="rId1" Type="http://schemas.microsoft.com/office/2007/relationships/media" Target="../media/media1.mov"/><Relationship Id="rId2" Type="http://schemas.openxmlformats.org/officeDocument/2006/relationships/video" Target="../media/media1.mov"/></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2.png"/><Relationship Id="rId1" Type="http://schemas.microsoft.com/office/2007/relationships/media" Target="../media/media1.mov"/><Relationship Id="rId2" Type="http://schemas.openxmlformats.org/officeDocument/2006/relationships/video" Target="../media/media1.mov"/></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2.png"/><Relationship Id="rId1" Type="http://schemas.microsoft.com/office/2007/relationships/media" Target="../media/media1.mov"/><Relationship Id="rId2" Type="http://schemas.openxmlformats.org/officeDocument/2006/relationships/video" Target="../media/media1.mov"/></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1.mov"/><Relationship Id="rId2" Type="http://schemas.openxmlformats.org/officeDocument/2006/relationships/video" Target="../media/media1.mov"/></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1.mov"/><Relationship Id="rId2" Type="http://schemas.openxmlformats.org/officeDocument/2006/relationships/video" Target="../media/media1.mov"/></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1.mov"/><Relationship Id="rId2" Type="http://schemas.openxmlformats.org/officeDocument/2006/relationships/video" Target="../media/media1.mov"/></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1.mov"/><Relationship Id="rId2" Type="http://schemas.openxmlformats.org/officeDocument/2006/relationships/video" Target="../media/media1.mov"/></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1.mov"/><Relationship Id="rId2" Type="http://schemas.openxmlformats.org/officeDocument/2006/relationships/video" Target="../media/media1.mov"/></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1.mov"/><Relationship Id="rId2" Type="http://schemas.openxmlformats.org/officeDocument/2006/relationships/video" Target="../media/media1.mov"/></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 Id="rId3"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1.mov"/><Relationship Id="rId2" Type="http://schemas.openxmlformats.org/officeDocument/2006/relationships/video" Target="../media/media1.mov"/></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1.mov"/><Relationship Id="rId2" Type="http://schemas.openxmlformats.org/officeDocument/2006/relationships/video" Target="../media/media1.mov"/></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1.mov"/><Relationship Id="rId2" Type="http://schemas.openxmlformats.org/officeDocument/2006/relationships/video" Target="../media/media1.mov"/></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2.png"/><Relationship Id="rId1" Type="http://schemas.microsoft.com/office/2007/relationships/media" Target="../media/media1.mov"/><Relationship Id="rId2" Type="http://schemas.openxmlformats.org/officeDocument/2006/relationships/video" Target="../media/media1.mov"/></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2188" y="285750"/>
            <a:ext cx="4341812"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pic>
      <p:sp>
        <p:nvSpPr>
          <p:cNvPr id="2" name="TextBox 1"/>
          <p:cNvSpPr txBox="1"/>
          <p:nvPr/>
        </p:nvSpPr>
        <p:spPr>
          <a:xfrm>
            <a:off x="-333525" y="1069647"/>
            <a:ext cx="5598957" cy="3139321"/>
          </a:xfrm>
          <a:prstGeom prst="rect">
            <a:avLst/>
          </a:prstGeom>
          <a:noFill/>
        </p:spPr>
        <p:txBody>
          <a:bodyPr wrap="square" rtlCol="0">
            <a:spAutoFit/>
          </a:bodyPr>
          <a:lstStyle/>
          <a:p>
            <a:pPr algn="ctr"/>
            <a:r>
              <a:rPr lang="es-ES_tradnl" sz="6600" dirty="0" smtClean="0">
                <a:effectLst>
                  <a:glow rad="63500">
                    <a:schemeClr val="accent1">
                      <a:satMod val="175000"/>
                      <a:alpha val="40000"/>
                    </a:schemeClr>
                  </a:glow>
                </a:effectLst>
                <a:latin typeface="Amarante Regular"/>
                <a:cs typeface="Amarante Regular"/>
              </a:rPr>
              <a:t>Una voz que llama</a:t>
            </a:r>
          </a:p>
          <a:p>
            <a:pPr algn="ctr"/>
            <a:r>
              <a:rPr lang="es-ES_tradnl" sz="6600" dirty="0" smtClean="0">
                <a:effectLst>
                  <a:glow rad="63500">
                    <a:schemeClr val="accent1">
                      <a:satMod val="175000"/>
                      <a:alpha val="40000"/>
                    </a:schemeClr>
                  </a:glow>
                </a:effectLst>
                <a:latin typeface="Amarante Regular"/>
                <a:cs typeface="Amarante Regular"/>
              </a:rPr>
              <a:t>Con Amor</a:t>
            </a:r>
            <a:endParaRPr lang="es-ES_tradnl" sz="6600" dirty="0">
              <a:effectLst>
                <a:glow rad="63500">
                  <a:schemeClr val="accent1">
                    <a:satMod val="175000"/>
                    <a:alpha val="40000"/>
                  </a:schemeClr>
                </a:glow>
              </a:effectLst>
              <a:latin typeface="Amarante Regular"/>
              <a:cs typeface="Amarante Regular"/>
            </a:endParaRPr>
          </a:p>
        </p:txBody>
      </p:sp>
    </p:spTree>
    <p:extLst>
      <p:ext uri="{BB962C8B-B14F-4D97-AF65-F5344CB8AC3E}">
        <p14:creationId xmlns:p14="http://schemas.microsoft.com/office/powerpoint/2010/main" val="19015109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5" descr="post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054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WordArt 6"/>
          <p:cNvSpPr>
            <a:spLocks noChangeArrowheads="1" noChangeShapeType="1" noTextEdit="1"/>
          </p:cNvSpPr>
          <p:nvPr/>
        </p:nvSpPr>
        <p:spPr bwMode="auto">
          <a:xfrm>
            <a:off x="5334000" y="1143000"/>
            <a:ext cx="3429000" cy="2800350"/>
          </a:xfrm>
          <a:prstGeom prst="rect">
            <a:avLst/>
          </a:prstGeom>
        </p:spPr>
        <p:txBody>
          <a:bodyPr wrap="none" fromWordArt="1">
            <a:prstTxWarp prst="textPlain">
              <a:avLst>
                <a:gd name="adj" fmla="val 50000"/>
              </a:avLst>
            </a:prstTxWarp>
          </a:bodyPr>
          <a:lstStyle/>
          <a:p>
            <a:r>
              <a:rPr lang="en-US" sz="3600" kern="10">
                <a:ln w="31750">
                  <a:solidFill>
                    <a:schemeClr val="bg2"/>
                  </a:solidFill>
                  <a:round/>
                  <a:headEnd/>
                  <a:tailEnd/>
                </a:ln>
                <a:gradFill rotWithShape="1">
                  <a:gsLst>
                    <a:gs pos="0">
                      <a:srgbClr val="FFFF00"/>
                    </a:gs>
                    <a:gs pos="100000">
                      <a:srgbClr val="FF9933"/>
                    </a:gs>
                  </a:gsLst>
                  <a:path path="rect">
                    <a:fillToRect l="50000" t="50000" r="50000" b="50000"/>
                  </a:path>
                </a:gradFill>
                <a:effectLst>
                  <a:outerShdw blurRad="63500" dist="53882" dir="2700000" algn="ctr" rotWithShape="0">
                    <a:schemeClr val="bg2">
                      <a:alpha val="79999"/>
                    </a:schemeClr>
                  </a:outerShdw>
                </a:effectLst>
                <a:latin typeface="Impact"/>
                <a:ea typeface="Impact"/>
                <a:cs typeface="Impact"/>
              </a:rPr>
              <a:t>Decadencia </a:t>
            </a:r>
          </a:p>
          <a:p>
            <a:r>
              <a:rPr lang="en-US" sz="3600" kern="10">
                <a:ln w="31750">
                  <a:solidFill>
                    <a:schemeClr val="bg2"/>
                  </a:solidFill>
                  <a:round/>
                  <a:headEnd/>
                  <a:tailEnd/>
                </a:ln>
                <a:gradFill rotWithShape="1">
                  <a:gsLst>
                    <a:gs pos="0">
                      <a:srgbClr val="FFFF00"/>
                    </a:gs>
                    <a:gs pos="100000">
                      <a:srgbClr val="FF9933"/>
                    </a:gs>
                  </a:gsLst>
                  <a:path path="rect">
                    <a:fillToRect l="50000" t="50000" r="50000" b="50000"/>
                  </a:path>
                </a:gradFill>
                <a:effectLst>
                  <a:outerShdw blurRad="63500" dist="53882" dir="2700000" algn="ctr" rotWithShape="0">
                    <a:schemeClr val="bg2">
                      <a:alpha val="79999"/>
                    </a:schemeClr>
                  </a:outerShdw>
                </a:effectLst>
                <a:latin typeface="Impact"/>
                <a:ea typeface="Impact"/>
                <a:cs typeface="Impact"/>
              </a:rPr>
              <a:t>Moral</a:t>
            </a:r>
          </a:p>
        </p:txBody>
      </p:sp>
    </p:spTree>
    <p:extLst>
      <p:ext uri="{BB962C8B-B14F-4D97-AF65-F5344CB8AC3E}">
        <p14:creationId xmlns:p14="http://schemas.microsoft.com/office/powerpoint/2010/main" val="3638862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5" descr="portadafantasmas"/>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26033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7" descr="Catholics_and_the_New%20Age"/>
          <p:cNvPicPr>
            <a:picLocks noChangeAspect="1" noChangeArrowheads="1"/>
          </p:cNvPicPr>
          <p:nvPr/>
        </p:nvPicPr>
        <p:blipFill>
          <a:blip r:embed="rId3">
            <a:lum bright="-18000" contrast="18000"/>
            <a:extLst>
              <a:ext uri="{28A0092B-C50C-407E-A947-70E740481C1C}">
                <a14:useLocalDpi xmlns:a14="http://schemas.microsoft.com/office/drawing/2010/main" val="0"/>
              </a:ext>
            </a:extLst>
          </a:blip>
          <a:srcRect/>
          <a:stretch>
            <a:fillRect/>
          </a:stretch>
        </p:blipFill>
        <p:spPr bwMode="auto">
          <a:xfrm>
            <a:off x="2514600" y="0"/>
            <a:ext cx="43434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4" name="Picture 9" descr="848445102X"/>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0" y="0"/>
            <a:ext cx="25146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11" descr="acupuntu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0"/>
            <a:ext cx="22860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13" descr="reik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571750"/>
            <a:ext cx="25146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15" descr="meditac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2628900"/>
            <a:ext cx="2286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26301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5" descr="terremoto3"/>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WordArt 6"/>
          <p:cNvSpPr>
            <a:spLocks noChangeArrowheads="1" noChangeShapeType="1" noTextEdit="1"/>
          </p:cNvSpPr>
          <p:nvPr/>
        </p:nvSpPr>
        <p:spPr bwMode="auto">
          <a:xfrm>
            <a:off x="762000" y="514350"/>
            <a:ext cx="4267200" cy="628650"/>
          </a:xfrm>
          <a:prstGeom prst="rect">
            <a:avLst/>
          </a:prstGeom>
        </p:spPr>
        <p:txBody>
          <a:bodyPr wrap="none" fromWordArt="1">
            <a:prstTxWarp prst="textPlain">
              <a:avLst>
                <a:gd name="adj" fmla="val 50000"/>
              </a:avLst>
            </a:prstTxWarp>
          </a:bodyPr>
          <a:lstStyle/>
          <a:p>
            <a:r>
              <a:rPr lang="en-US" sz="3600" kern="10">
                <a:ln w="31750">
                  <a:solidFill>
                    <a:schemeClr val="bg2"/>
                  </a:solidFill>
                  <a:round/>
                  <a:headEnd/>
                  <a:tailEnd/>
                </a:ln>
                <a:gradFill rotWithShape="1">
                  <a:gsLst>
                    <a:gs pos="0">
                      <a:srgbClr val="FFFF00"/>
                    </a:gs>
                    <a:gs pos="100000">
                      <a:srgbClr val="FF9933"/>
                    </a:gs>
                  </a:gsLst>
                  <a:path path="rect">
                    <a:fillToRect l="50000" t="50000" r="50000" b="50000"/>
                  </a:path>
                </a:gradFill>
                <a:effectLst>
                  <a:outerShdw blurRad="63500" dist="53882" dir="2700000" algn="ctr" rotWithShape="0">
                    <a:schemeClr val="bg2">
                      <a:alpha val="79999"/>
                    </a:schemeClr>
                  </a:outerShdw>
                </a:effectLst>
                <a:latin typeface="Impact"/>
                <a:ea typeface="Impact"/>
                <a:cs typeface="Impact"/>
              </a:rPr>
              <a:t>Terremotos</a:t>
            </a:r>
          </a:p>
        </p:txBody>
      </p:sp>
    </p:spTree>
    <p:extLst>
      <p:ext uri="{BB962C8B-B14F-4D97-AF65-F5344CB8AC3E}">
        <p14:creationId xmlns:p14="http://schemas.microsoft.com/office/powerpoint/2010/main" val="32536430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Jesus%20teaching%20how%20to%20pray"/>
          <p:cNvPicPr>
            <a:picLocks noChangeAspect="1" noChangeArrowheads="1"/>
          </p:cNvPicPr>
          <p:nvPr/>
        </p:nvPicPr>
        <p:blipFill>
          <a:blip r:embed="rId2">
            <a:lum contrast="12000"/>
            <a:extLst>
              <a:ext uri="{28A0092B-C50C-407E-A947-70E740481C1C}">
                <a14:useLocalDpi xmlns:a14="http://schemas.microsoft.com/office/drawing/2010/main" val="0"/>
              </a:ext>
            </a:extLst>
          </a:blip>
          <a:srcRect l="8026" t="4445" r="6941" b="11111"/>
          <a:stretch>
            <a:fillRect/>
          </a:stretch>
        </p:blipFill>
        <p:spPr bwMode="auto">
          <a:xfrm>
            <a:off x="4876800" y="0"/>
            <a:ext cx="42672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8" name="Rectangle 6"/>
          <p:cNvSpPr>
            <a:spLocks noChangeArrowheads="1"/>
          </p:cNvSpPr>
          <p:nvPr/>
        </p:nvSpPr>
        <p:spPr bwMode="auto">
          <a:xfrm>
            <a:off x="405715" y="158737"/>
            <a:ext cx="4547286" cy="4524315"/>
          </a:xfrm>
          <a:prstGeom prst="rect">
            <a:avLst/>
          </a:prstGeom>
          <a:noFill/>
          <a:ln w="31750">
            <a:noFill/>
            <a:miter lim="800000"/>
            <a:headEnd/>
            <a:tailEnd/>
          </a:ln>
          <a:effectLst>
            <a:outerShdw dist="53882" dir="2700000" algn="ctr" rotWithShape="0">
              <a:schemeClr val="bg2"/>
            </a:outerShdw>
          </a:effectLst>
        </p:spPr>
        <p:txBody>
          <a:bodyPr wrap="square">
            <a:spAutoFit/>
          </a:bodyPr>
          <a:lstStyle/>
          <a:p>
            <a:r>
              <a:rPr lang="en-US" sz="4800" u="sng"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venir Book"/>
                <a:cs typeface="Avenir Book"/>
              </a:rPr>
              <a:t>Pero</a:t>
            </a:r>
            <a:r>
              <a:rPr lang="en-US" sz="48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venir Book"/>
                <a:cs typeface="Avenir Book"/>
              </a:rPr>
              <a:t> </a:t>
            </a:r>
            <a:r>
              <a:rPr lang="en-US" sz="4800" u="sng"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venir Book"/>
                <a:cs typeface="Avenir Book"/>
              </a:rPr>
              <a:t>como</a:t>
            </a:r>
            <a:r>
              <a:rPr lang="en-US" sz="48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venir Book"/>
                <a:cs typeface="Avenir Book"/>
              </a:rPr>
              <a:t> en los </a:t>
            </a:r>
            <a:r>
              <a:rPr lang="en-US" sz="4800" u="sng"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venir Book"/>
                <a:cs typeface="Avenir Book"/>
              </a:rPr>
              <a:t>días</a:t>
            </a:r>
            <a:r>
              <a:rPr lang="en-US" sz="48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venir Book"/>
                <a:cs typeface="Avenir Book"/>
              </a:rPr>
              <a:t> de </a:t>
            </a:r>
            <a:r>
              <a:rPr lang="en-US" sz="4800" u="sng"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venir Book"/>
                <a:cs typeface="Avenir Book"/>
              </a:rPr>
              <a:t>Noé</a:t>
            </a: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venir Book"/>
                <a:cs typeface="Avenir Book"/>
              </a:rPr>
              <a:t>, </a:t>
            </a:r>
            <a:r>
              <a:rPr lang="en-US" sz="48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venir Book"/>
                <a:cs typeface="Avenir Book"/>
              </a:rPr>
              <a:t>así</a:t>
            </a: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venir Book"/>
                <a:cs typeface="Avenir Book"/>
              </a:rPr>
              <a:t> </a:t>
            </a:r>
            <a:r>
              <a:rPr lang="en-US" sz="48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venir Book"/>
                <a:cs typeface="Avenir Book"/>
              </a:rPr>
              <a:t>será</a:t>
            </a: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venir Book"/>
                <a:cs typeface="Avenir Book"/>
              </a:rPr>
              <a:t> la </a:t>
            </a:r>
            <a:r>
              <a:rPr lang="en-US" sz="48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venir Book"/>
                <a:cs typeface="Avenir Book"/>
              </a:rPr>
              <a:t>venida</a:t>
            </a: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venir Book"/>
                <a:cs typeface="Avenir Book"/>
              </a:rPr>
              <a:t> del </a:t>
            </a:r>
            <a:r>
              <a:rPr lang="en-US" sz="48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venir Book"/>
                <a:cs typeface="Avenir Book"/>
              </a:rPr>
              <a:t>Hijo</a:t>
            </a: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venir Book"/>
                <a:cs typeface="Avenir Book"/>
              </a:rPr>
              <a:t> del hombre Mateo 24:37</a:t>
            </a:r>
          </a:p>
        </p:txBody>
      </p:sp>
    </p:spTree>
    <p:extLst>
      <p:ext uri="{BB962C8B-B14F-4D97-AF65-F5344CB8AC3E}">
        <p14:creationId xmlns:p14="http://schemas.microsoft.com/office/powerpoint/2010/main" val="162516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blia animacion.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75371"/>
          <a:stretch/>
        </p:blipFill>
        <p:spPr>
          <a:xfrm>
            <a:off x="0" y="4479894"/>
            <a:ext cx="9144000" cy="795348"/>
          </a:xfrm>
          <a:prstGeom prst="rect">
            <a:avLst/>
          </a:prstGeom>
        </p:spPr>
      </p:pic>
      <p:sp>
        <p:nvSpPr>
          <p:cNvPr id="6" name="Rectangle 5"/>
          <p:cNvSpPr/>
          <p:nvPr/>
        </p:nvSpPr>
        <p:spPr>
          <a:xfrm>
            <a:off x="176397" y="141099"/>
            <a:ext cx="8837510" cy="3970318"/>
          </a:xfrm>
          <a:prstGeom prst="rect">
            <a:avLst/>
          </a:prstGeom>
        </p:spPr>
        <p:txBody>
          <a:bodyPr wrap="square">
            <a:spAutoFit/>
          </a:bodyPr>
          <a:lstStyle/>
          <a:p>
            <a:r>
              <a:rPr lang="es-E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senal-Regular"/>
                <a:cs typeface="Arsenal-Regular"/>
              </a:rPr>
              <a:t>"Mas como en los días de Noé, así será la venida del Hijo del Hombre.  </a:t>
            </a:r>
            <a:r>
              <a:rPr lang="es-ES" sz="2800" b="1" u="sng"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Arsenal-Regular"/>
                <a:cs typeface="Arsenal-Regular"/>
              </a:rPr>
              <a:t>Porque como en los días antes del diluvio estaban comiendo y bebiendo, casándose y dando en casamiento, hasta el día en que Noé entró en el arca, y no entendieron hasta que vino el diluvio y se los llevó a todos</a:t>
            </a:r>
            <a:r>
              <a:rPr lang="es-E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senal-Regular"/>
                <a:cs typeface="Arsenal-Regular"/>
              </a:rPr>
              <a:t>, así será también la venida del Hijo del Hombre" </a:t>
            </a:r>
          </a:p>
          <a:p>
            <a:endParaRPr lang="es-E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senal-Regular"/>
              <a:cs typeface="Arsenal-Regular"/>
            </a:endParaRPr>
          </a:p>
          <a:p>
            <a:r>
              <a:rPr lang="es-E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senal-Regular"/>
                <a:cs typeface="Arsenal-Regular"/>
              </a:rPr>
              <a:t>(Mat 24: 37-39).</a:t>
            </a:r>
            <a:endParaRPr lang="es-MX"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senal-Regular"/>
              <a:cs typeface="Arsenal-Regular"/>
            </a:endParaRPr>
          </a:p>
        </p:txBody>
      </p:sp>
    </p:spTree>
    <p:extLst>
      <p:ext uri="{BB962C8B-B14F-4D97-AF65-F5344CB8AC3E}">
        <p14:creationId xmlns:p14="http://schemas.microsoft.com/office/powerpoint/2010/main" val="4438105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Two_by_Two_cat"/>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8391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912336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pic>
    </p:spTree>
    <p:extLst>
      <p:ext uri="{BB962C8B-B14F-4D97-AF65-F5344CB8AC3E}">
        <p14:creationId xmlns:p14="http://schemas.microsoft.com/office/powerpoint/2010/main" val="2947218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pic>
    </p:spTree>
    <p:extLst>
      <p:ext uri="{BB962C8B-B14F-4D97-AF65-F5344CB8AC3E}">
        <p14:creationId xmlns:p14="http://schemas.microsoft.com/office/powerpoint/2010/main" val="3318466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09020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373213"/>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037" y="46629"/>
            <a:ext cx="8784590" cy="4401205"/>
          </a:xfrm>
          <a:prstGeom prst="rect">
            <a:avLst/>
          </a:prstGeom>
        </p:spPr>
        <p:txBody>
          <a:bodyPr wrap="square">
            <a:spAutoFit/>
          </a:bodyPr>
          <a:lstStyle/>
          <a:p>
            <a:r>
              <a:rPr lang="en-US" sz="4000" dirty="0" smtClean="0">
                <a:latin typeface="Arsenal-Regular"/>
                <a:cs typeface="Arsenal-Regular"/>
              </a:rPr>
              <a:t>Y </a:t>
            </a:r>
            <a:r>
              <a:rPr lang="en-US" sz="4000" dirty="0" err="1" smtClean="0">
                <a:latin typeface="Arsenal-Regular"/>
                <a:cs typeface="Arsenal-Regular"/>
              </a:rPr>
              <a:t>estando</a:t>
            </a:r>
            <a:r>
              <a:rPr lang="en-US" sz="4000" dirty="0" smtClean="0">
                <a:latin typeface="Arsenal-Regular"/>
                <a:cs typeface="Arsenal-Regular"/>
              </a:rPr>
              <a:t> </a:t>
            </a:r>
            <a:r>
              <a:rPr lang="en-US" sz="4000" dirty="0" err="1" smtClean="0">
                <a:latin typeface="Arsenal-Regular"/>
                <a:cs typeface="Arsenal-Regular"/>
              </a:rPr>
              <a:t>él</a:t>
            </a:r>
            <a:r>
              <a:rPr lang="en-US" sz="4000" dirty="0" smtClean="0">
                <a:latin typeface="Arsenal-Regular"/>
                <a:cs typeface="Arsenal-Regular"/>
              </a:rPr>
              <a:t> </a:t>
            </a:r>
            <a:r>
              <a:rPr lang="en-US" sz="4000" dirty="0" err="1" smtClean="0">
                <a:latin typeface="Arsenal-Regular"/>
                <a:cs typeface="Arsenal-Regular"/>
              </a:rPr>
              <a:t>sentado</a:t>
            </a:r>
            <a:r>
              <a:rPr lang="en-US" sz="4000" dirty="0" smtClean="0">
                <a:latin typeface="Arsenal-Regular"/>
                <a:cs typeface="Arsenal-Regular"/>
              </a:rPr>
              <a:t> en el </a:t>
            </a:r>
            <a:r>
              <a:rPr lang="en-US" sz="4000" dirty="0" err="1" smtClean="0">
                <a:latin typeface="Arsenal-Regular"/>
                <a:cs typeface="Arsenal-Regular"/>
              </a:rPr>
              <a:t>monte</a:t>
            </a:r>
            <a:r>
              <a:rPr lang="en-US" sz="4000" dirty="0" smtClean="0">
                <a:latin typeface="Arsenal-Regular"/>
                <a:cs typeface="Arsenal-Regular"/>
              </a:rPr>
              <a:t> de los </a:t>
            </a:r>
            <a:r>
              <a:rPr lang="en-US" sz="4000" dirty="0" err="1" smtClean="0">
                <a:latin typeface="Arsenal-Regular"/>
                <a:cs typeface="Arsenal-Regular"/>
              </a:rPr>
              <a:t>Olivos</a:t>
            </a:r>
            <a:r>
              <a:rPr lang="en-US" sz="4000" dirty="0" smtClean="0">
                <a:latin typeface="Arsenal-Regular"/>
                <a:cs typeface="Arsenal-Regular"/>
              </a:rPr>
              <a:t>, los </a:t>
            </a:r>
            <a:r>
              <a:rPr lang="en-US" sz="4000" dirty="0" err="1" smtClean="0">
                <a:latin typeface="Arsenal-Regular"/>
                <a:cs typeface="Arsenal-Regular"/>
              </a:rPr>
              <a:t>discípulos</a:t>
            </a:r>
            <a:r>
              <a:rPr lang="en-US" sz="4000" dirty="0" smtClean="0">
                <a:latin typeface="Arsenal-Regular"/>
                <a:cs typeface="Arsenal-Regular"/>
              </a:rPr>
              <a:t> se le </a:t>
            </a:r>
            <a:r>
              <a:rPr lang="en-US" sz="4000" dirty="0" err="1" smtClean="0">
                <a:latin typeface="Arsenal-Regular"/>
                <a:cs typeface="Arsenal-Regular"/>
              </a:rPr>
              <a:t>acercaron</a:t>
            </a:r>
            <a:r>
              <a:rPr lang="en-US" sz="4000" dirty="0" smtClean="0">
                <a:latin typeface="Arsenal-Regular"/>
                <a:cs typeface="Arsenal-Regular"/>
              </a:rPr>
              <a:t> </a:t>
            </a:r>
            <a:r>
              <a:rPr lang="en-US" sz="4000" dirty="0" err="1" smtClean="0">
                <a:latin typeface="Arsenal-Regular"/>
                <a:cs typeface="Arsenal-Regular"/>
              </a:rPr>
              <a:t>aparte</a:t>
            </a:r>
            <a:r>
              <a:rPr lang="en-US" sz="4000" dirty="0" smtClean="0">
                <a:latin typeface="Arsenal-Regular"/>
                <a:cs typeface="Arsenal-Regular"/>
              </a:rPr>
              <a:t>, </a:t>
            </a:r>
            <a:r>
              <a:rPr lang="en-US" sz="4000" dirty="0" err="1" smtClean="0">
                <a:latin typeface="Arsenal-Regular"/>
                <a:cs typeface="Arsenal-Regular"/>
              </a:rPr>
              <a:t>diciendo</a:t>
            </a:r>
            <a:r>
              <a:rPr lang="en-US" sz="4000" dirty="0" smtClean="0">
                <a:latin typeface="Arsenal-Regular"/>
                <a:cs typeface="Arsenal-Regular"/>
              </a:rPr>
              <a:t>: </a:t>
            </a:r>
            <a:r>
              <a:rPr lang="en-US" sz="4000" dirty="0" err="1" smtClean="0">
                <a:latin typeface="Arsenal-Regular"/>
                <a:cs typeface="Arsenal-Regular"/>
              </a:rPr>
              <a:t>Dinos</a:t>
            </a:r>
            <a:r>
              <a:rPr lang="en-US" sz="4000" dirty="0" smtClean="0">
                <a:latin typeface="Arsenal-Regular"/>
                <a:cs typeface="Arsenal-Regular"/>
              </a:rPr>
              <a:t>, ¿</a:t>
            </a:r>
            <a:r>
              <a:rPr lang="en-US" sz="4000" u="sng" dirty="0" err="1" smtClean="0">
                <a:solidFill>
                  <a:srgbClr val="FFFF00"/>
                </a:solidFill>
                <a:latin typeface="Arsenal-Regular"/>
                <a:cs typeface="Arsenal-Regular"/>
              </a:rPr>
              <a:t>cuándo</a:t>
            </a:r>
            <a:r>
              <a:rPr lang="en-US" sz="4000" u="sng" dirty="0" smtClean="0">
                <a:solidFill>
                  <a:srgbClr val="FFFF00"/>
                </a:solidFill>
                <a:latin typeface="Arsenal-Regular"/>
                <a:cs typeface="Arsenal-Regular"/>
              </a:rPr>
              <a:t> </a:t>
            </a:r>
            <a:r>
              <a:rPr lang="en-US" sz="4000" u="sng" dirty="0" err="1" smtClean="0">
                <a:solidFill>
                  <a:srgbClr val="FFFF00"/>
                </a:solidFill>
                <a:latin typeface="Arsenal-Regular"/>
                <a:cs typeface="Arsenal-Regular"/>
              </a:rPr>
              <a:t>serán</a:t>
            </a:r>
            <a:r>
              <a:rPr lang="en-US" sz="4000" u="sng" dirty="0" smtClean="0">
                <a:solidFill>
                  <a:srgbClr val="FFFF00"/>
                </a:solidFill>
                <a:latin typeface="Arsenal-Regular"/>
                <a:cs typeface="Arsenal-Regular"/>
              </a:rPr>
              <a:t> </a:t>
            </a:r>
            <a:r>
              <a:rPr lang="en-US" sz="4000" u="sng" dirty="0" err="1" smtClean="0">
                <a:solidFill>
                  <a:srgbClr val="FFFF00"/>
                </a:solidFill>
                <a:latin typeface="Arsenal-Regular"/>
                <a:cs typeface="Arsenal-Regular"/>
              </a:rPr>
              <a:t>estas</a:t>
            </a:r>
            <a:r>
              <a:rPr lang="en-US" sz="4000" u="sng" dirty="0" smtClean="0">
                <a:solidFill>
                  <a:srgbClr val="FFFF00"/>
                </a:solidFill>
                <a:latin typeface="Arsenal-Regular"/>
                <a:cs typeface="Arsenal-Regular"/>
              </a:rPr>
              <a:t> </a:t>
            </a:r>
            <a:r>
              <a:rPr lang="en-US" sz="4000" u="sng" dirty="0" err="1" smtClean="0">
                <a:solidFill>
                  <a:srgbClr val="FFFF00"/>
                </a:solidFill>
                <a:latin typeface="Arsenal-Regular"/>
                <a:cs typeface="Arsenal-Regular"/>
              </a:rPr>
              <a:t>cosas</a:t>
            </a:r>
            <a:r>
              <a:rPr lang="en-US" sz="4000" u="sng" dirty="0" smtClean="0">
                <a:solidFill>
                  <a:srgbClr val="FFFF00"/>
                </a:solidFill>
                <a:latin typeface="Arsenal-Regular"/>
                <a:cs typeface="Arsenal-Regular"/>
              </a:rPr>
              <a:t>, y </a:t>
            </a:r>
            <a:r>
              <a:rPr lang="en-US" sz="4000" u="sng" dirty="0" err="1" smtClean="0">
                <a:solidFill>
                  <a:srgbClr val="FFFF00"/>
                </a:solidFill>
                <a:latin typeface="Arsenal-Regular"/>
                <a:cs typeface="Arsenal-Regular"/>
              </a:rPr>
              <a:t>qué</a:t>
            </a:r>
            <a:r>
              <a:rPr lang="en-US" sz="4000" u="sng" dirty="0" smtClean="0">
                <a:solidFill>
                  <a:srgbClr val="FFFF00"/>
                </a:solidFill>
                <a:latin typeface="Arsenal-Regular"/>
                <a:cs typeface="Arsenal-Regular"/>
              </a:rPr>
              <a:t> </a:t>
            </a:r>
            <a:r>
              <a:rPr lang="en-US" sz="4000" u="sng" dirty="0" err="1" smtClean="0">
                <a:solidFill>
                  <a:srgbClr val="FFFF00"/>
                </a:solidFill>
                <a:latin typeface="Arsenal-Regular"/>
                <a:cs typeface="Arsenal-Regular"/>
              </a:rPr>
              <a:t>señal</a:t>
            </a:r>
            <a:r>
              <a:rPr lang="en-US" sz="4000" u="sng" dirty="0" smtClean="0">
                <a:solidFill>
                  <a:srgbClr val="FFFF00"/>
                </a:solidFill>
                <a:latin typeface="Arsenal-Regular"/>
                <a:cs typeface="Arsenal-Regular"/>
              </a:rPr>
              <a:t> </a:t>
            </a:r>
            <a:r>
              <a:rPr lang="en-US" sz="4000" u="sng" dirty="0" err="1" smtClean="0">
                <a:solidFill>
                  <a:srgbClr val="FFFF00"/>
                </a:solidFill>
                <a:latin typeface="Arsenal-Regular"/>
                <a:cs typeface="Arsenal-Regular"/>
              </a:rPr>
              <a:t>habrá</a:t>
            </a:r>
            <a:r>
              <a:rPr lang="en-US" sz="4000" u="sng" dirty="0" smtClean="0">
                <a:solidFill>
                  <a:srgbClr val="FFFF00"/>
                </a:solidFill>
                <a:latin typeface="Arsenal-Regular"/>
                <a:cs typeface="Arsenal-Regular"/>
              </a:rPr>
              <a:t> de </a:t>
            </a:r>
            <a:r>
              <a:rPr lang="en-US" sz="4000" u="sng" dirty="0" err="1" smtClean="0">
                <a:solidFill>
                  <a:srgbClr val="FFFF00"/>
                </a:solidFill>
                <a:latin typeface="Arsenal-Regular"/>
                <a:cs typeface="Arsenal-Regular"/>
              </a:rPr>
              <a:t>tu</a:t>
            </a:r>
            <a:r>
              <a:rPr lang="en-US" sz="4000" u="sng" dirty="0" smtClean="0">
                <a:solidFill>
                  <a:srgbClr val="FFFF00"/>
                </a:solidFill>
                <a:latin typeface="Arsenal-Regular"/>
                <a:cs typeface="Arsenal-Regular"/>
              </a:rPr>
              <a:t> </a:t>
            </a:r>
            <a:r>
              <a:rPr lang="en-US" sz="4000" u="sng" dirty="0" err="1" smtClean="0">
                <a:solidFill>
                  <a:srgbClr val="FFFF00"/>
                </a:solidFill>
                <a:latin typeface="Arsenal-Regular"/>
                <a:cs typeface="Arsenal-Regular"/>
              </a:rPr>
              <a:t>venida</a:t>
            </a:r>
            <a:r>
              <a:rPr lang="en-US" sz="4000" u="sng" dirty="0" smtClean="0">
                <a:solidFill>
                  <a:srgbClr val="FFFF00"/>
                </a:solidFill>
                <a:latin typeface="Arsenal-Regular"/>
                <a:cs typeface="Arsenal-Regular"/>
              </a:rPr>
              <a:t>, y del fin del </a:t>
            </a:r>
            <a:r>
              <a:rPr lang="en-US" sz="4000" u="sng" dirty="0" err="1" smtClean="0">
                <a:solidFill>
                  <a:srgbClr val="FFFF00"/>
                </a:solidFill>
                <a:latin typeface="Arsenal-Regular"/>
                <a:cs typeface="Arsenal-Regular"/>
              </a:rPr>
              <a:t>mundo</a:t>
            </a:r>
            <a:r>
              <a:rPr lang="en-US" sz="4000" dirty="0" smtClean="0">
                <a:latin typeface="Arsenal-Regular"/>
                <a:cs typeface="Arsenal-Regular"/>
              </a:rPr>
              <a:t>? </a:t>
            </a:r>
          </a:p>
          <a:p>
            <a:endParaRPr lang="en-US" sz="4000" dirty="0">
              <a:latin typeface="Arsenal-Regular"/>
              <a:cs typeface="Arsenal-Regular"/>
            </a:endParaRPr>
          </a:p>
          <a:p>
            <a:r>
              <a:rPr lang="en-US" sz="4000" dirty="0" smtClean="0">
                <a:latin typeface="Arsenal-Regular"/>
                <a:cs typeface="Arsenal-Regular"/>
              </a:rPr>
              <a:t>Mateo 24:3</a:t>
            </a:r>
            <a:endParaRPr lang="en-US" sz="4000" dirty="0">
              <a:latin typeface="Arsenal-Regular"/>
              <a:cs typeface="Arsenal-Regular"/>
            </a:endParaRPr>
          </a:p>
        </p:txBody>
      </p:sp>
      <p:pic>
        <p:nvPicPr>
          <p:cNvPr id="4" name="biblia animacion.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75371"/>
          <a:stretch/>
        </p:blipFill>
        <p:spPr>
          <a:xfrm>
            <a:off x="0" y="4479894"/>
            <a:ext cx="9144000" cy="795348"/>
          </a:xfrm>
          <a:prstGeom prst="rect">
            <a:avLst/>
          </a:prstGeom>
        </p:spPr>
      </p:pic>
    </p:spTree>
    <p:extLst>
      <p:ext uri="{BB962C8B-B14F-4D97-AF65-F5344CB8AC3E}">
        <p14:creationId xmlns:p14="http://schemas.microsoft.com/office/powerpoint/2010/main" val="38667510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511553" y="0"/>
            <a:ext cx="8361237" cy="5170646"/>
          </a:xfrm>
          <a:prstGeom prst="rect">
            <a:avLst/>
          </a:prstGeom>
          <a:noFill/>
          <a:ln w="9525">
            <a:noFill/>
            <a:miter lim="800000"/>
            <a:headEnd/>
            <a:tailEnd/>
          </a:ln>
          <a:effectLst>
            <a:outerShdw dist="71842" dir="2700000" algn="ctr" rotWithShape="0">
              <a:schemeClr val="bg2"/>
            </a:outerShdw>
          </a:effectLst>
        </p:spPr>
        <p:txBody>
          <a:bodyPr wrap="square" anchor="ctr">
            <a:spAutoFit/>
          </a:bodyPr>
          <a:lstStyle/>
          <a:p>
            <a:pPr>
              <a:defRPr/>
            </a:pPr>
            <a:r>
              <a:rPr lang="en-US" sz="6600" b="1"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a typeface="+mn-ea"/>
              </a:rPr>
              <a:t>Hoy, </a:t>
            </a:r>
            <a:r>
              <a:rPr lang="en-US" sz="6600" b="1" i="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a typeface="+mn-ea"/>
              </a:rPr>
              <a:t>es</a:t>
            </a:r>
            <a:r>
              <a:rPr lang="en-US" sz="6600" b="1"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a typeface="+mn-ea"/>
              </a:rPr>
              <a:t> </a:t>
            </a:r>
            <a:r>
              <a:rPr lang="en-US" sz="6600" b="1" i="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a typeface="+mn-ea"/>
              </a:rPr>
              <a:t>mas</a:t>
            </a:r>
            <a:r>
              <a:rPr lang="en-US" sz="6600" b="1"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a typeface="+mn-ea"/>
              </a:rPr>
              <a:t> </a:t>
            </a:r>
            <a:r>
              <a:rPr lang="en-US" sz="6600" b="1" i="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a typeface="+mn-ea"/>
              </a:rPr>
              <a:t>tarde</a:t>
            </a:r>
            <a:r>
              <a:rPr lang="en-US" sz="6600" b="1"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a typeface="+mn-ea"/>
              </a:rPr>
              <a:t> de lo </a:t>
            </a:r>
            <a:r>
              <a:rPr lang="en-US" sz="6600" b="1" i="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a typeface="+mn-ea"/>
              </a:rPr>
              <a:t>que</a:t>
            </a:r>
            <a:r>
              <a:rPr lang="en-US" sz="6600" b="1"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a typeface="+mn-ea"/>
              </a:rPr>
              <a:t> </a:t>
            </a:r>
            <a:r>
              <a:rPr lang="en-US" sz="6600" b="1" i="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a typeface="+mn-ea"/>
              </a:rPr>
              <a:t>imaginamos</a:t>
            </a:r>
            <a:endParaRPr lang="en-US" sz="6600" b="1"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a typeface="+mn-ea"/>
            </a:endParaRPr>
          </a:p>
          <a:p>
            <a:pPr>
              <a:defRPr/>
            </a:pPr>
            <a:endParaRPr lang="en-US" sz="6600" b="1"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a typeface="+mn-ea"/>
            </a:endParaRPr>
          </a:p>
          <a:p>
            <a:pPr>
              <a:defRPr/>
            </a:pPr>
            <a:r>
              <a:rPr lang="en-US" sz="6600" b="1" i="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a typeface="+mn-ea"/>
              </a:rPr>
              <a:t>Serafin</a:t>
            </a:r>
            <a:r>
              <a:rPr lang="en-US" sz="6600" b="1"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a typeface="+mn-ea"/>
              </a:rPr>
              <a:t> Rose</a:t>
            </a:r>
            <a:r>
              <a:rPr lang="en-US" sz="6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a typeface="+mn-ea"/>
              </a:rPr>
              <a:t> </a:t>
            </a:r>
          </a:p>
        </p:txBody>
      </p:sp>
    </p:spTree>
    <p:extLst>
      <p:ext uri="{BB962C8B-B14F-4D97-AF65-F5344CB8AC3E}">
        <p14:creationId xmlns:p14="http://schemas.microsoft.com/office/powerpoint/2010/main" val="3547602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842" y="-45190"/>
            <a:ext cx="8890429" cy="5016757"/>
          </a:xfrm>
          <a:prstGeom prst="rect">
            <a:avLst/>
          </a:prstGeom>
        </p:spPr>
        <p:txBody>
          <a:bodyPr wrap="square">
            <a:spAutoFit/>
          </a:bodyPr>
          <a:lstStyle/>
          <a:p>
            <a:r>
              <a:rPr lang="es-ES" sz="3200"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El momento actual es de interés para todos los que viven. </a:t>
            </a:r>
            <a:r>
              <a:rPr lang="es-ES" sz="3200" dirty="0" smtClean="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t>
            </a:r>
            <a:r>
              <a:rPr lang="es-ES" sz="3200"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Los gobernantes y estadistas, los hombres que ocupan puestos de confianza y autoridad, los hombres y mujeres pensadores de todas las clases, </a:t>
            </a:r>
            <a:r>
              <a:rPr lang="es-ES" sz="3200" u="sng"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tienen fija su atención en los acontecimientos que se producen en derredor nuestro.  Observan las relaciones que existen entre las naciones.  Observan la intensidad que se apodera de todo elemento terrenal, y reconocen que algo grande y decisivo está por acontecer, </a:t>
            </a:r>
            <a:r>
              <a:rPr lang="es-ES" sz="3200" u="sng" dirty="0" smtClean="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que</a:t>
            </a:r>
            <a:endParaRPr lang="es-MX" sz="3200"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endParaRPr>
          </a:p>
        </p:txBody>
      </p:sp>
    </p:spTree>
    <p:extLst>
      <p:ext uri="{BB962C8B-B14F-4D97-AF65-F5344CB8AC3E}">
        <p14:creationId xmlns:p14="http://schemas.microsoft.com/office/powerpoint/2010/main" val="518587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037" y="211649"/>
            <a:ext cx="8766951" cy="4524315"/>
          </a:xfrm>
          <a:prstGeom prst="rect">
            <a:avLst/>
          </a:prstGeom>
        </p:spPr>
        <p:txBody>
          <a:bodyPr wrap="square">
            <a:spAutoFit/>
          </a:bodyPr>
          <a:lstStyle/>
          <a:p>
            <a:r>
              <a:rPr lang="es-ES" sz="3200" u="sng" dirty="0" smtClean="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El </a:t>
            </a:r>
            <a:r>
              <a:rPr lang="es-ES" sz="3200" u="sng"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mundo se encuentra en víspera de una crisis estupenda</a:t>
            </a:r>
            <a:r>
              <a:rPr lang="es-ES" sz="3200"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t>
            </a:r>
          </a:p>
          <a:p>
            <a:r>
              <a:rPr lang="es-ES" sz="3200"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La Biblia, y tan sólo la Biblia presenta una visión correcta de estas cosas</a:t>
            </a:r>
            <a:r>
              <a:rPr lang="es-ES" sz="3200" u="sng"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  En ella se revelan las grandes escenas finales de la historia de nuestro mundo, acontecimientos que ya se anuncian, y cuya aproximación hace temblar la tierra y desfallecer los corazones de los hombres </a:t>
            </a:r>
          </a:p>
          <a:p>
            <a:r>
              <a:rPr lang="es-ES" sz="3200"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(Profetas y Reyes, pág. 394.  Año 1916).</a:t>
            </a:r>
            <a:endParaRPr lang="es-MX" sz="3200"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endParaRPr>
          </a:p>
        </p:txBody>
      </p:sp>
    </p:spTree>
    <p:extLst>
      <p:ext uri="{BB962C8B-B14F-4D97-AF65-F5344CB8AC3E}">
        <p14:creationId xmlns:p14="http://schemas.microsoft.com/office/powerpoint/2010/main" val="2461570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jesus-coming-14gg"/>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a:stretch>
            <a:fillRect/>
          </a:stretch>
        </p:blipFill>
        <p:spPr bwMode="auto">
          <a:xfrm>
            <a:off x="5803474" y="0"/>
            <a:ext cx="3340526"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9594" y="205586"/>
            <a:ext cx="5663881" cy="4832093"/>
          </a:xfrm>
          <a:prstGeom prst="rect">
            <a:avLst/>
          </a:prstGeom>
        </p:spPr>
        <p:txBody>
          <a:bodyPr wrap="square">
            <a:spAutoFit/>
          </a:bodyPr>
          <a:lstStyle/>
          <a:p>
            <a:r>
              <a:rPr lang="en-US" sz="28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Miré</a:t>
            </a:r>
            <a:r>
              <a:rPr lang="en-US" sz="28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y vi </a:t>
            </a:r>
            <a:r>
              <a:rPr lang="en-US" sz="2800" b="1" u="sng" dirty="0" err="1">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una</a:t>
            </a:r>
            <a:r>
              <a:rPr lang="en-US" sz="2800" b="1" u="sng"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 </a:t>
            </a:r>
            <a:r>
              <a:rPr lang="en-US" sz="2800" b="1" u="sng" dirty="0" err="1">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nube</a:t>
            </a:r>
            <a:r>
              <a:rPr lang="en-US" sz="2800" b="1" u="sng"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 </a:t>
            </a:r>
            <a:r>
              <a:rPr lang="en-US" sz="2800" b="1" u="sng" dirty="0" err="1">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blanca</a:t>
            </a:r>
            <a:r>
              <a:rPr lang="en-US" sz="2800" b="1" u="sng"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 </a:t>
            </a:r>
            <a:r>
              <a:rPr lang="en-US" sz="2800" b="1" u="sng" dirty="0" err="1">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Sentado</a:t>
            </a:r>
            <a:r>
              <a:rPr lang="en-US" sz="2800" b="1" u="sng"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 </a:t>
            </a:r>
            <a:r>
              <a:rPr lang="en-US" sz="2800" b="1" u="sng" dirty="0" err="1">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sobre</a:t>
            </a:r>
            <a:r>
              <a:rPr lang="en-US" sz="2800" b="1" u="sng"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 la </a:t>
            </a:r>
            <a:r>
              <a:rPr lang="en-US" sz="2800" b="1" u="sng" dirty="0" err="1">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nube</a:t>
            </a:r>
            <a:r>
              <a:rPr lang="en-US" sz="2800" b="1" u="sng"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 </a:t>
            </a:r>
            <a:r>
              <a:rPr lang="en-US" sz="2800" b="1" u="sng" dirty="0" err="1">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uno</a:t>
            </a:r>
            <a:r>
              <a:rPr lang="en-US" sz="2800" b="1" u="sng"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 </a:t>
            </a:r>
            <a:r>
              <a:rPr lang="en-US" sz="2800" b="1" u="sng" dirty="0" err="1">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semejante</a:t>
            </a:r>
            <a:r>
              <a:rPr lang="en-US" sz="2800" b="1" u="sng"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 al </a:t>
            </a:r>
            <a:r>
              <a:rPr lang="en-US" sz="2800" b="1" u="sng" dirty="0" err="1">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Hijo</a:t>
            </a:r>
            <a:r>
              <a:rPr lang="en-US" sz="2800" b="1" u="sng"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 del hombre</a:t>
            </a:r>
            <a:r>
              <a:rPr lang="en-US" sz="28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t>
            </a:r>
            <a:r>
              <a:rPr lang="en-US" sz="28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que</a:t>
            </a:r>
            <a:r>
              <a:rPr lang="en-US" sz="28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t>
            </a:r>
            <a:r>
              <a:rPr lang="en-US" sz="28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llevaba</a:t>
            </a:r>
            <a:r>
              <a:rPr lang="en-US" sz="28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en la </a:t>
            </a:r>
            <a:r>
              <a:rPr lang="en-US" sz="28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cabeza</a:t>
            </a:r>
            <a:r>
              <a:rPr lang="en-US" sz="28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t>
            </a:r>
            <a:r>
              <a:rPr lang="en-US" sz="28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una</a:t>
            </a:r>
            <a:r>
              <a:rPr lang="en-US" sz="28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corona de </a:t>
            </a:r>
            <a:r>
              <a:rPr lang="en-US" sz="28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oro</a:t>
            </a:r>
            <a:r>
              <a:rPr lang="en-US" sz="28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y en la </a:t>
            </a:r>
            <a:r>
              <a:rPr lang="en-US" sz="28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mano</a:t>
            </a:r>
            <a:r>
              <a:rPr lang="en-US" sz="28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t>
            </a:r>
            <a:r>
              <a:rPr lang="en-US" sz="28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una</a:t>
            </a:r>
            <a:r>
              <a:rPr lang="en-US" sz="28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t>
            </a:r>
            <a:r>
              <a:rPr lang="en-US" sz="28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hoz</a:t>
            </a:r>
            <a:r>
              <a:rPr lang="en-US" sz="28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t>
            </a:r>
            <a:r>
              <a:rPr lang="en-US" sz="2800" b="1" dirty="0" err="1" smtClean="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aguda</a:t>
            </a:r>
            <a:r>
              <a:rPr lang="en-US" sz="2800" b="1" dirty="0" smtClean="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Y </a:t>
            </a:r>
            <a:r>
              <a:rPr lang="en-US" sz="28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otro</a:t>
            </a:r>
            <a:r>
              <a:rPr lang="en-US" sz="28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t>
            </a:r>
            <a:r>
              <a:rPr lang="en-US" sz="28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ángel</a:t>
            </a:r>
            <a:r>
              <a:rPr lang="en-US" sz="28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t>
            </a:r>
            <a:r>
              <a:rPr lang="en-US" sz="28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salió</a:t>
            </a:r>
            <a:r>
              <a:rPr lang="en-US" sz="28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del </a:t>
            </a:r>
            <a:r>
              <a:rPr lang="en-US" sz="28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templo</a:t>
            </a:r>
            <a:r>
              <a:rPr lang="en-US" sz="28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t>
            </a:r>
            <a:r>
              <a:rPr lang="en-US" sz="28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gritando</a:t>
            </a:r>
            <a:r>
              <a:rPr lang="en-US" sz="28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 gran </a:t>
            </a:r>
            <a:r>
              <a:rPr lang="en-US" sz="28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voz</a:t>
            </a:r>
            <a:r>
              <a:rPr lang="en-US" sz="28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al </a:t>
            </a:r>
            <a:r>
              <a:rPr lang="en-US" sz="28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que</a:t>
            </a:r>
            <a:r>
              <a:rPr lang="en-US" sz="28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t>
            </a:r>
            <a:r>
              <a:rPr lang="en-US" sz="28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estaba</a:t>
            </a:r>
            <a:r>
              <a:rPr lang="en-US" sz="28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t>
            </a:r>
            <a:r>
              <a:rPr lang="en-US" sz="28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sentado</a:t>
            </a:r>
            <a:r>
              <a:rPr lang="en-US" sz="28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t>
            </a:r>
            <a:r>
              <a:rPr lang="en-US" sz="28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sobre</a:t>
            </a:r>
            <a:r>
              <a:rPr lang="en-US" sz="28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la </a:t>
            </a:r>
            <a:r>
              <a:rPr lang="en-US" sz="28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nube</a:t>
            </a:r>
            <a:r>
              <a:rPr lang="en-US" sz="28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"¡Mete </a:t>
            </a:r>
            <a:r>
              <a:rPr lang="en-US" sz="28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tu</a:t>
            </a:r>
            <a:r>
              <a:rPr lang="en-US" sz="28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t>
            </a:r>
            <a:r>
              <a:rPr lang="en-US" sz="28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hoz</a:t>
            </a:r>
            <a:r>
              <a:rPr lang="en-US" sz="28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y </a:t>
            </a:r>
            <a:r>
              <a:rPr lang="en-US" sz="28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siega</a:t>
            </a:r>
            <a:r>
              <a:rPr lang="en-US" sz="28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t>
            </a:r>
            <a:r>
              <a:rPr lang="en-US" sz="28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porque</a:t>
            </a:r>
            <a:r>
              <a:rPr lang="en-US" sz="28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la </a:t>
            </a:r>
            <a:r>
              <a:rPr lang="en-US" sz="28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hora</a:t>
            </a:r>
            <a:r>
              <a:rPr lang="en-US" sz="28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de </a:t>
            </a:r>
            <a:r>
              <a:rPr lang="en-US" sz="28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segar</a:t>
            </a:r>
            <a:r>
              <a:rPr lang="en-US" sz="28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ha </a:t>
            </a:r>
            <a:r>
              <a:rPr lang="en-US" sz="28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llegado</a:t>
            </a:r>
            <a:r>
              <a:rPr lang="en-US" sz="28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t>
            </a:r>
            <a:r>
              <a:rPr lang="en-US" sz="28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pues</a:t>
            </a:r>
            <a:r>
              <a:rPr lang="en-US" sz="28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la </a:t>
            </a:r>
            <a:r>
              <a:rPr lang="en-US" sz="28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mies</a:t>
            </a:r>
            <a:r>
              <a:rPr lang="en-US" sz="28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de la </a:t>
            </a:r>
            <a:r>
              <a:rPr lang="en-US" sz="28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tierra</a:t>
            </a:r>
            <a:r>
              <a:rPr lang="en-US" sz="28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t>
            </a:r>
            <a:r>
              <a:rPr lang="en-US" sz="28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está</a:t>
            </a:r>
            <a:r>
              <a:rPr lang="en-US" sz="28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t>
            </a:r>
            <a:r>
              <a:rPr lang="en-US" sz="28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madura</a:t>
            </a:r>
            <a:r>
              <a:rPr lang="en-US" sz="28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a:t>
            </a:r>
          </a:p>
          <a:p>
            <a:r>
              <a:rPr lang="en-US" sz="28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Apocalipsis</a:t>
            </a:r>
            <a:r>
              <a:rPr lang="en-US" sz="28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14:14,15.</a:t>
            </a:r>
            <a:endParaRPr lang="en-US" sz="28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endParaRPr>
          </a:p>
        </p:txBody>
      </p:sp>
    </p:spTree>
    <p:extLst>
      <p:ext uri="{BB962C8B-B14F-4D97-AF65-F5344CB8AC3E}">
        <p14:creationId xmlns:p14="http://schemas.microsoft.com/office/powerpoint/2010/main" val="127758410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jesus-coming-14gg"/>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a:stretch>
            <a:fillRect/>
          </a:stretch>
        </p:blipFill>
        <p:spPr bwMode="auto">
          <a:xfrm>
            <a:off x="4648200" y="0"/>
            <a:ext cx="44958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Rectangle 5"/>
          <p:cNvSpPr>
            <a:spLocks noChangeArrowheads="1"/>
          </p:cNvSpPr>
          <p:nvPr/>
        </p:nvSpPr>
        <p:spPr bwMode="auto">
          <a:xfrm>
            <a:off x="176399" y="228600"/>
            <a:ext cx="4471803" cy="4524316"/>
          </a:xfrm>
          <a:prstGeom prst="rect">
            <a:avLst/>
          </a:prstGeom>
          <a:noFill/>
          <a:ln w="31750">
            <a:noFill/>
            <a:miter lim="800000"/>
            <a:headEnd/>
            <a:tailEnd/>
          </a:ln>
          <a:effectLst>
            <a:outerShdw dist="53882" dir="2700000" algn="ctr" rotWithShape="0">
              <a:schemeClr val="bg2"/>
            </a:outerShdw>
          </a:effectLst>
        </p:spPr>
        <p:txBody>
          <a:bodyPr wrap="square">
            <a:spAutoFit/>
          </a:bodyPr>
          <a:lstStyle/>
          <a:p>
            <a:r>
              <a:rPr lang="en-US" sz="3600" b="1" u="sng"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He </a:t>
            </a:r>
            <a:r>
              <a:rPr lang="en-US" sz="3600" b="1" u="sng" dirty="0" err="1">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aquí</a:t>
            </a:r>
            <a:r>
              <a:rPr lang="en-US" sz="3600" b="1" u="sng"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 </a:t>
            </a:r>
            <a:r>
              <a:rPr lang="en-US" sz="3600" b="1" u="sng" dirty="0" err="1">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que</a:t>
            </a:r>
            <a:r>
              <a:rPr lang="en-US" sz="3600" b="1" u="sng"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 </a:t>
            </a:r>
            <a:r>
              <a:rPr lang="en-US" sz="3600" b="1" u="sng" dirty="0" err="1">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viene</a:t>
            </a:r>
            <a:r>
              <a:rPr lang="en-US" sz="3600" b="1" u="sng"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 con </a:t>
            </a:r>
            <a:r>
              <a:rPr lang="en-US" sz="3600" b="1" u="sng" dirty="0" err="1">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las</a:t>
            </a:r>
            <a:r>
              <a:rPr lang="en-US" sz="3600" b="1" u="sng"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 </a:t>
            </a:r>
            <a:r>
              <a:rPr lang="en-US" sz="3600" b="1" u="sng" dirty="0" err="1">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nubes</a:t>
            </a:r>
            <a:r>
              <a:rPr lang="en-US" sz="3600" b="1" u="sng"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 </a:t>
            </a:r>
            <a:r>
              <a:rPr lang="en-US" sz="3600" b="1" u="sng" dirty="0" err="1">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Todo</a:t>
            </a:r>
            <a:r>
              <a:rPr lang="en-US" sz="3600" b="1" u="sng"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 </a:t>
            </a:r>
            <a:r>
              <a:rPr lang="en-US" sz="3600" b="1" u="sng" dirty="0" err="1">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ojo</a:t>
            </a:r>
            <a:r>
              <a:rPr lang="en-US" sz="3600" b="1" u="sng"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 lo </a:t>
            </a:r>
            <a:r>
              <a:rPr lang="en-US" sz="3600" b="1" u="sng" dirty="0" err="1">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verá</a:t>
            </a:r>
            <a:r>
              <a:rPr lang="en-US" sz="3600" b="1"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 </a:t>
            </a:r>
            <a:r>
              <a:rPr lang="en-US" sz="36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y los </a:t>
            </a:r>
            <a:r>
              <a:rPr lang="en-US" sz="36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que</a:t>
            </a:r>
            <a:r>
              <a:rPr lang="en-US" sz="36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lo </a:t>
            </a:r>
            <a:r>
              <a:rPr lang="en-US" sz="36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traspasaron</a:t>
            </a:r>
            <a:r>
              <a:rPr lang="en-US" sz="36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y </a:t>
            </a:r>
            <a:r>
              <a:rPr lang="en-US" sz="36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todos</a:t>
            </a:r>
            <a:r>
              <a:rPr lang="en-US" sz="36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los </a:t>
            </a:r>
            <a:r>
              <a:rPr lang="en-US" sz="36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linajes</a:t>
            </a:r>
            <a:r>
              <a:rPr lang="en-US" sz="36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de la </a:t>
            </a:r>
            <a:r>
              <a:rPr lang="en-US" sz="36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tierra</a:t>
            </a:r>
            <a:r>
              <a:rPr lang="en-US" sz="36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se </a:t>
            </a:r>
            <a:r>
              <a:rPr lang="en-US" sz="36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lamentarán</a:t>
            </a:r>
            <a:r>
              <a:rPr lang="en-US" sz="36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t>
            </a:r>
            <a:r>
              <a:rPr lang="en-US" sz="36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por</a:t>
            </a:r>
            <a:r>
              <a:rPr lang="en-US" sz="36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t>
            </a:r>
            <a:r>
              <a:rPr lang="en-US" sz="36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causa</a:t>
            </a:r>
            <a:r>
              <a:rPr lang="en-US" sz="36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de </a:t>
            </a:r>
            <a:r>
              <a:rPr lang="en-US" sz="36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él</a:t>
            </a:r>
            <a:r>
              <a:rPr lang="en-US" sz="36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t>
            </a:r>
            <a:r>
              <a:rPr lang="en-US" sz="36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Sí</a:t>
            </a:r>
            <a:r>
              <a:rPr lang="en-US" sz="36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t>
            </a:r>
            <a:r>
              <a:rPr lang="en-US" sz="36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amén</a:t>
            </a:r>
            <a:r>
              <a:rPr lang="en-US" sz="36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t>
            </a:r>
            <a:r>
              <a:rPr lang="en-US" sz="36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Apocalipsis</a:t>
            </a:r>
            <a:r>
              <a:rPr lang="en-US" sz="36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1:7.</a:t>
            </a:r>
          </a:p>
        </p:txBody>
      </p:sp>
    </p:spTree>
    <p:extLst>
      <p:ext uri="{BB962C8B-B14F-4D97-AF65-F5344CB8AC3E}">
        <p14:creationId xmlns:p14="http://schemas.microsoft.com/office/powerpoint/2010/main" val="343405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4_angels_rev"/>
          <p:cNvPicPr>
            <a:picLocks noChangeAspect="1" noChangeArrowheads="1"/>
          </p:cNvPicPr>
          <p:nvPr/>
        </p:nvPicPr>
        <p:blipFill>
          <a:blip r:embed="rId2">
            <a:lum contrast="36000"/>
            <a:extLst>
              <a:ext uri="{28A0092B-C50C-407E-A947-70E740481C1C}">
                <a14:useLocalDpi xmlns:a14="http://schemas.microsoft.com/office/drawing/2010/main" val="0"/>
              </a:ext>
            </a:extLst>
          </a:blip>
          <a:srcRect l="3334" t="10001" r="29167" b="16667"/>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754586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039" y="282202"/>
            <a:ext cx="8714031" cy="4770537"/>
          </a:xfrm>
          <a:prstGeom prst="rect">
            <a:avLst/>
          </a:prstGeom>
        </p:spPr>
        <p:txBody>
          <a:bodyPr wrap="square">
            <a:spAutoFit/>
          </a:bodyPr>
          <a:lstStyle/>
          <a:p>
            <a:r>
              <a:rPr lang="es-ES" sz="40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El tiempo del sellamiento es muy corto </a:t>
            </a:r>
            <a:r>
              <a:rPr lang="es-ES" sz="4000" b="1" u="sng"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y pronto se terminara</a:t>
            </a:r>
            <a:r>
              <a:rPr lang="es-ES" sz="4000" b="1"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a:t>
            </a:r>
            <a:r>
              <a:rPr lang="es-ES" sz="40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Ahora es el tiempo de hacer  nuestro llamado y elección segura, </a:t>
            </a:r>
            <a:r>
              <a:rPr lang="es-ES" sz="4000" b="1" u="sng"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mientras que los cuatro ángeles están sosteniendo los cuatro vientos</a:t>
            </a:r>
            <a:r>
              <a:rPr lang="es-ES" sz="40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t>
            </a:r>
            <a:endParaRPr lang="es-ES" sz="4000" b="1" dirty="0" smtClean="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endParaRPr>
          </a:p>
          <a:p>
            <a:endParaRPr lang="es-ES" sz="32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endParaRPr>
          </a:p>
          <a:p>
            <a:r>
              <a:rPr lang="es-ES" sz="32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(31 de enero de 1849)</a:t>
            </a:r>
            <a:endParaRPr lang="en-US" sz="32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endParaRPr>
          </a:p>
        </p:txBody>
      </p:sp>
    </p:spTree>
    <p:extLst>
      <p:ext uri="{BB962C8B-B14F-4D97-AF65-F5344CB8AC3E}">
        <p14:creationId xmlns:p14="http://schemas.microsoft.com/office/powerpoint/2010/main" val="375583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4_angels_rev"/>
          <p:cNvPicPr>
            <a:picLocks noChangeAspect="1" noChangeArrowheads="1"/>
          </p:cNvPicPr>
          <p:nvPr/>
        </p:nvPicPr>
        <p:blipFill>
          <a:blip r:embed="rId2">
            <a:lum contrast="36000"/>
            <a:extLst>
              <a:ext uri="{28A0092B-C50C-407E-A947-70E740481C1C}">
                <a14:useLocalDpi xmlns:a14="http://schemas.microsoft.com/office/drawing/2010/main" val="0"/>
              </a:ext>
            </a:extLst>
          </a:blip>
          <a:srcRect l="3334" t="10001" r="29167" b="16667"/>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186399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blia animacion.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75371"/>
          <a:stretch/>
        </p:blipFill>
        <p:spPr>
          <a:xfrm>
            <a:off x="0" y="4479894"/>
            <a:ext cx="9144000" cy="795348"/>
          </a:xfrm>
          <a:prstGeom prst="rect">
            <a:avLst/>
          </a:prstGeom>
        </p:spPr>
      </p:pic>
      <p:sp>
        <p:nvSpPr>
          <p:cNvPr id="2" name="Rectangle 1"/>
          <p:cNvSpPr/>
          <p:nvPr/>
        </p:nvSpPr>
        <p:spPr>
          <a:xfrm>
            <a:off x="317517" y="264558"/>
            <a:ext cx="8643473" cy="3908762"/>
          </a:xfrm>
          <a:prstGeom prst="rect">
            <a:avLst/>
          </a:prstGeom>
        </p:spPr>
        <p:txBody>
          <a:bodyPr wrap="square">
            <a:spAutoFit/>
          </a:bodyPr>
          <a:lstStyle/>
          <a:p>
            <a:r>
              <a:rPr lang="en-US" sz="44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¡Ay de los </a:t>
            </a:r>
            <a:r>
              <a:rPr lang="en-US" sz="44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moradores</a:t>
            </a:r>
            <a:r>
              <a:rPr lang="en-US" sz="44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de la </a:t>
            </a:r>
            <a:r>
              <a:rPr lang="en-US" sz="44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tierra</a:t>
            </a:r>
            <a:r>
              <a:rPr lang="en-US" sz="44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y del mar! </a:t>
            </a:r>
            <a:r>
              <a:rPr lang="en-US" sz="44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porque</a:t>
            </a:r>
            <a:r>
              <a:rPr lang="en-US" sz="44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el </a:t>
            </a:r>
            <a:r>
              <a:rPr lang="en-US" sz="44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diablo</a:t>
            </a:r>
            <a:r>
              <a:rPr lang="en-US" sz="44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ha </a:t>
            </a:r>
            <a:r>
              <a:rPr lang="en-US" sz="44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descendido</a:t>
            </a:r>
            <a:r>
              <a:rPr lang="en-US" sz="44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 </a:t>
            </a:r>
            <a:r>
              <a:rPr lang="en-US" sz="44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vosotros</a:t>
            </a:r>
            <a:r>
              <a:rPr lang="en-US" sz="44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con gran </a:t>
            </a:r>
            <a:r>
              <a:rPr lang="en-US" sz="44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ira</a:t>
            </a:r>
            <a:r>
              <a:rPr lang="en-US" sz="44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t>
            </a:r>
            <a:r>
              <a:rPr lang="en-US" sz="4400" b="1" u="sng" dirty="0" err="1">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sabiendo</a:t>
            </a:r>
            <a:r>
              <a:rPr lang="en-US" sz="4400" b="1" u="sng"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 </a:t>
            </a:r>
            <a:r>
              <a:rPr lang="en-US" sz="4400" b="1" u="sng" dirty="0" err="1">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que</a:t>
            </a:r>
            <a:r>
              <a:rPr lang="en-US" sz="4400" b="1" u="sng"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 </a:t>
            </a:r>
            <a:r>
              <a:rPr lang="en-US" sz="4400" b="1" u="sng" dirty="0" err="1">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tiene</a:t>
            </a:r>
            <a:r>
              <a:rPr lang="en-US" sz="4400" b="1" u="sng"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 </a:t>
            </a:r>
            <a:r>
              <a:rPr lang="en-US" sz="4400" b="1" u="sng" dirty="0" err="1">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poco</a:t>
            </a:r>
            <a:r>
              <a:rPr lang="en-US" sz="4400" b="1" u="sng"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 </a:t>
            </a:r>
            <a:r>
              <a:rPr lang="en-US" sz="4400" b="1" u="sng" dirty="0" err="1">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tiempo</a:t>
            </a:r>
            <a:r>
              <a:rPr lang="en-US" sz="4400" b="1" u="sng"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  </a:t>
            </a:r>
            <a:endParaRPr lang="en-US" sz="3600" b="1" i="1" u="sng"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endParaRPr>
          </a:p>
          <a:p>
            <a:endParaRPr lang="en-US" sz="3600" b="1" i="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endParaRPr>
          </a:p>
          <a:p>
            <a:r>
              <a:rPr lang="en-US" sz="3600" b="1" dirty="0" err="1" smtClean="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Apocalipsis</a:t>
            </a:r>
            <a:r>
              <a:rPr lang="en-US" sz="3600" b="1" dirty="0" smtClean="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t>
            </a:r>
            <a:r>
              <a:rPr lang="en-US" sz="36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12: 12 </a:t>
            </a:r>
            <a:endParaRPr lang="en-US" sz="36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endParaRPr>
          </a:p>
        </p:txBody>
      </p:sp>
    </p:spTree>
    <p:extLst>
      <p:ext uri="{BB962C8B-B14F-4D97-AF65-F5344CB8AC3E}">
        <p14:creationId xmlns:p14="http://schemas.microsoft.com/office/powerpoint/2010/main" val="13058973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117" y="17641"/>
            <a:ext cx="8855149" cy="4524315"/>
          </a:xfrm>
          <a:prstGeom prst="rect">
            <a:avLst/>
          </a:prstGeom>
        </p:spPr>
        <p:txBody>
          <a:bodyPr wrap="square">
            <a:spAutoFit/>
          </a:bodyPr>
          <a:lstStyle/>
          <a:p>
            <a:r>
              <a:rPr lang="en-US" sz="3200" dirty="0">
                <a:latin typeface="Arsenal-Regular"/>
                <a:cs typeface="Arsenal-Regular"/>
              </a:rPr>
              <a:t>Mas </a:t>
            </a:r>
            <a:r>
              <a:rPr lang="en-US" sz="3200" dirty="0" err="1">
                <a:latin typeface="Arsenal-Regular"/>
                <a:cs typeface="Arsenal-Regular"/>
              </a:rPr>
              <a:t>como</a:t>
            </a:r>
            <a:r>
              <a:rPr lang="en-US" sz="3200" dirty="0">
                <a:latin typeface="Arsenal-Regular"/>
                <a:cs typeface="Arsenal-Regular"/>
              </a:rPr>
              <a:t> en los </a:t>
            </a:r>
            <a:r>
              <a:rPr lang="en-US" sz="3200" dirty="0" err="1">
                <a:latin typeface="Arsenal-Regular"/>
                <a:cs typeface="Arsenal-Regular"/>
              </a:rPr>
              <a:t>días</a:t>
            </a:r>
            <a:r>
              <a:rPr lang="en-US" sz="3200" dirty="0">
                <a:latin typeface="Arsenal-Regular"/>
                <a:cs typeface="Arsenal-Regular"/>
              </a:rPr>
              <a:t> de </a:t>
            </a:r>
            <a:r>
              <a:rPr lang="en-US" sz="3200" dirty="0" err="1">
                <a:latin typeface="Arsenal-Regular"/>
                <a:cs typeface="Arsenal-Regular"/>
              </a:rPr>
              <a:t>Noé</a:t>
            </a:r>
            <a:r>
              <a:rPr lang="en-US" sz="3200" dirty="0">
                <a:latin typeface="Arsenal-Regular"/>
                <a:cs typeface="Arsenal-Regular"/>
              </a:rPr>
              <a:t>, </a:t>
            </a:r>
            <a:r>
              <a:rPr lang="en-US" sz="3200" dirty="0" err="1">
                <a:latin typeface="Arsenal-Regular"/>
                <a:cs typeface="Arsenal-Regular"/>
              </a:rPr>
              <a:t>así</a:t>
            </a:r>
            <a:r>
              <a:rPr lang="en-US" sz="3200" dirty="0">
                <a:latin typeface="Arsenal-Regular"/>
                <a:cs typeface="Arsenal-Regular"/>
              </a:rPr>
              <a:t> </a:t>
            </a:r>
            <a:r>
              <a:rPr lang="en-US" sz="3200" dirty="0" err="1">
                <a:latin typeface="Arsenal-Regular"/>
                <a:cs typeface="Arsenal-Regular"/>
              </a:rPr>
              <a:t>será</a:t>
            </a:r>
            <a:r>
              <a:rPr lang="en-US" sz="3200" dirty="0">
                <a:latin typeface="Arsenal-Regular"/>
                <a:cs typeface="Arsenal-Regular"/>
              </a:rPr>
              <a:t> la </a:t>
            </a:r>
            <a:r>
              <a:rPr lang="en-US" sz="3200" dirty="0" err="1">
                <a:latin typeface="Arsenal-Regular"/>
                <a:cs typeface="Arsenal-Regular"/>
              </a:rPr>
              <a:t>venida</a:t>
            </a:r>
            <a:r>
              <a:rPr lang="en-US" sz="3200" dirty="0">
                <a:latin typeface="Arsenal-Regular"/>
                <a:cs typeface="Arsenal-Regular"/>
              </a:rPr>
              <a:t> del </a:t>
            </a:r>
            <a:r>
              <a:rPr lang="en-US" sz="3200" dirty="0" err="1">
                <a:latin typeface="Arsenal-Regular"/>
                <a:cs typeface="Arsenal-Regular"/>
              </a:rPr>
              <a:t>Hijo</a:t>
            </a:r>
            <a:r>
              <a:rPr lang="en-US" sz="3200" dirty="0">
                <a:latin typeface="Arsenal-Regular"/>
                <a:cs typeface="Arsenal-Regular"/>
              </a:rPr>
              <a:t> del </a:t>
            </a:r>
            <a:r>
              <a:rPr lang="en-US" sz="3200" dirty="0" smtClean="0">
                <a:latin typeface="Arsenal-Regular"/>
                <a:cs typeface="Arsenal-Regular"/>
              </a:rPr>
              <a:t>Hombre. </a:t>
            </a:r>
            <a:r>
              <a:rPr lang="en-US" sz="3200" dirty="0" err="1" smtClean="0">
                <a:latin typeface="Arsenal-Regular"/>
                <a:cs typeface="Arsenal-Regular"/>
              </a:rPr>
              <a:t>Porque</a:t>
            </a:r>
            <a:r>
              <a:rPr lang="en-US" sz="3200" dirty="0" smtClean="0">
                <a:latin typeface="Arsenal-Regular"/>
                <a:cs typeface="Arsenal-Regular"/>
              </a:rPr>
              <a:t> </a:t>
            </a:r>
            <a:r>
              <a:rPr lang="en-US" sz="3200" dirty="0" err="1">
                <a:latin typeface="Arsenal-Regular"/>
                <a:cs typeface="Arsenal-Regular"/>
              </a:rPr>
              <a:t>como</a:t>
            </a:r>
            <a:r>
              <a:rPr lang="en-US" sz="3200" dirty="0">
                <a:latin typeface="Arsenal-Regular"/>
                <a:cs typeface="Arsenal-Regular"/>
              </a:rPr>
              <a:t> en los </a:t>
            </a:r>
            <a:r>
              <a:rPr lang="en-US" sz="3200" dirty="0" err="1">
                <a:latin typeface="Arsenal-Regular"/>
                <a:cs typeface="Arsenal-Regular"/>
              </a:rPr>
              <a:t>días</a:t>
            </a:r>
            <a:r>
              <a:rPr lang="en-US" sz="3200" dirty="0">
                <a:latin typeface="Arsenal-Regular"/>
                <a:cs typeface="Arsenal-Regular"/>
              </a:rPr>
              <a:t> antes del </a:t>
            </a:r>
            <a:r>
              <a:rPr lang="en-US" sz="3200" dirty="0" err="1">
                <a:latin typeface="Arsenal-Regular"/>
                <a:cs typeface="Arsenal-Regular"/>
              </a:rPr>
              <a:t>diluvio</a:t>
            </a:r>
            <a:r>
              <a:rPr lang="en-US" sz="3200" dirty="0">
                <a:latin typeface="Arsenal-Regular"/>
                <a:cs typeface="Arsenal-Regular"/>
              </a:rPr>
              <a:t> </a:t>
            </a:r>
            <a:r>
              <a:rPr lang="en-US" sz="3200" dirty="0" err="1">
                <a:latin typeface="Arsenal-Regular"/>
                <a:cs typeface="Arsenal-Regular"/>
              </a:rPr>
              <a:t>estaban</a:t>
            </a:r>
            <a:r>
              <a:rPr lang="en-US" sz="3200" dirty="0">
                <a:latin typeface="Arsenal-Regular"/>
                <a:cs typeface="Arsenal-Regular"/>
              </a:rPr>
              <a:t> </a:t>
            </a:r>
            <a:r>
              <a:rPr lang="en-US" sz="3200" dirty="0" err="1">
                <a:latin typeface="Arsenal-Regular"/>
                <a:cs typeface="Arsenal-Regular"/>
              </a:rPr>
              <a:t>comiendo</a:t>
            </a:r>
            <a:r>
              <a:rPr lang="en-US" sz="3200" dirty="0">
                <a:latin typeface="Arsenal-Regular"/>
                <a:cs typeface="Arsenal-Regular"/>
              </a:rPr>
              <a:t> y </a:t>
            </a:r>
            <a:r>
              <a:rPr lang="en-US" sz="3200" dirty="0" err="1">
                <a:latin typeface="Arsenal-Regular"/>
                <a:cs typeface="Arsenal-Regular"/>
              </a:rPr>
              <a:t>bebiendo</a:t>
            </a:r>
            <a:r>
              <a:rPr lang="en-US" sz="3200" dirty="0">
                <a:latin typeface="Arsenal-Regular"/>
                <a:cs typeface="Arsenal-Regular"/>
              </a:rPr>
              <a:t>, </a:t>
            </a:r>
            <a:r>
              <a:rPr lang="en-US" sz="3200" dirty="0" err="1">
                <a:latin typeface="Arsenal-Regular"/>
                <a:cs typeface="Arsenal-Regular"/>
              </a:rPr>
              <a:t>casándose</a:t>
            </a:r>
            <a:r>
              <a:rPr lang="en-US" sz="3200" dirty="0">
                <a:latin typeface="Arsenal-Regular"/>
                <a:cs typeface="Arsenal-Regular"/>
              </a:rPr>
              <a:t> y </a:t>
            </a:r>
            <a:r>
              <a:rPr lang="en-US" sz="3200" dirty="0" err="1">
                <a:latin typeface="Arsenal-Regular"/>
                <a:cs typeface="Arsenal-Regular"/>
              </a:rPr>
              <a:t>dando</a:t>
            </a:r>
            <a:r>
              <a:rPr lang="en-US" sz="3200" dirty="0">
                <a:latin typeface="Arsenal-Regular"/>
                <a:cs typeface="Arsenal-Regular"/>
              </a:rPr>
              <a:t> en </a:t>
            </a:r>
            <a:r>
              <a:rPr lang="en-US" sz="3200" dirty="0" err="1">
                <a:latin typeface="Arsenal-Regular"/>
                <a:cs typeface="Arsenal-Regular"/>
              </a:rPr>
              <a:t>casamiento</a:t>
            </a:r>
            <a:r>
              <a:rPr lang="en-US" sz="3200" dirty="0">
                <a:latin typeface="Arsenal-Regular"/>
                <a:cs typeface="Arsenal-Regular"/>
              </a:rPr>
              <a:t>, hasta el </a:t>
            </a:r>
            <a:r>
              <a:rPr lang="en-US" sz="3200" dirty="0" err="1">
                <a:latin typeface="Arsenal-Regular"/>
                <a:cs typeface="Arsenal-Regular"/>
              </a:rPr>
              <a:t>día</a:t>
            </a:r>
            <a:r>
              <a:rPr lang="en-US" sz="3200" dirty="0">
                <a:latin typeface="Arsenal-Regular"/>
                <a:cs typeface="Arsenal-Regular"/>
              </a:rPr>
              <a:t> en </a:t>
            </a:r>
            <a:r>
              <a:rPr lang="en-US" sz="3200" dirty="0" err="1">
                <a:latin typeface="Arsenal-Regular"/>
                <a:cs typeface="Arsenal-Regular"/>
              </a:rPr>
              <a:t>que</a:t>
            </a:r>
            <a:r>
              <a:rPr lang="en-US" sz="3200" dirty="0">
                <a:latin typeface="Arsenal-Regular"/>
                <a:cs typeface="Arsenal-Regular"/>
              </a:rPr>
              <a:t> </a:t>
            </a:r>
            <a:r>
              <a:rPr lang="en-US" sz="3200" dirty="0" err="1">
                <a:latin typeface="Arsenal-Regular"/>
                <a:cs typeface="Arsenal-Regular"/>
              </a:rPr>
              <a:t>Noé</a:t>
            </a:r>
            <a:r>
              <a:rPr lang="en-US" sz="3200" dirty="0">
                <a:latin typeface="Arsenal-Regular"/>
                <a:cs typeface="Arsenal-Regular"/>
              </a:rPr>
              <a:t> </a:t>
            </a:r>
            <a:r>
              <a:rPr lang="en-US" sz="3200" dirty="0" err="1">
                <a:latin typeface="Arsenal-Regular"/>
                <a:cs typeface="Arsenal-Regular"/>
              </a:rPr>
              <a:t>entró</a:t>
            </a:r>
            <a:r>
              <a:rPr lang="en-US" sz="3200" dirty="0">
                <a:latin typeface="Arsenal-Regular"/>
                <a:cs typeface="Arsenal-Regular"/>
              </a:rPr>
              <a:t> en el </a:t>
            </a:r>
            <a:r>
              <a:rPr lang="en-US" sz="3200" dirty="0" err="1">
                <a:latin typeface="Arsenal-Regular"/>
                <a:cs typeface="Arsenal-Regular"/>
              </a:rPr>
              <a:t>arca</a:t>
            </a:r>
            <a:r>
              <a:rPr lang="en-US" sz="3200" dirty="0">
                <a:latin typeface="Arsenal-Regular"/>
                <a:cs typeface="Arsenal-Regular"/>
              </a:rPr>
              <a:t>, </a:t>
            </a:r>
            <a:r>
              <a:rPr lang="en-US" sz="3200" u="sng" dirty="0" smtClean="0">
                <a:solidFill>
                  <a:srgbClr val="FFFF00"/>
                </a:solidFill>
                <a:latin typeface="Arsenal-Regular"/>
                <a:cs typeface="Arsenal-Regular"/>
              </a:rPr>
              <a:t>y </a:t>
            </a:r>
            <a:r>
              <a:rPr lang="en-US" sz="3200" u="sng" dirty="0">
                <a:solidFill>
                  <a:srgbClr val="FFFF00"/>
                </a:solidFill>
                <a:latin typeface="Arsenal-Regular"/>
                <a:cs typeface="Arsenal-Regular"/>
              </a:rPr>
              <a:t>no </a:t>
            </a:r>
            <a:r>
              <a:rPr lang="en-US" sz="3200" u="sng" dirty="0" err="1">
                <a:solidFill>
                  <a:srgbClr val="FFFF00"/>
                </a:solidFill>
                <a:latin typeface="Arsenal-Regular"/>
                <a:cs typeface="Arsenal-Regular"/>
              </a:rPr>
              <a:t>entendieron</a:t>
            </a:r>
            <a:r>
              <a:rPr lang="en-US" sz="3200" u="sng" dirty="0">
                <a:solidFill>
                  <a:srgbClr val="FFFF00"/>
                </a:solidFill>
                <a:latin typeface="Arsenal-Regular"/>
                <a:cs typeface="Arsenal-Regular"/>
              </a:rPr>
              <a:t> hasta </a:t>
            </a:r>
            <a:r>
              <a:rPr lang="en-US" sz="3200" u="sng" dirty="0" err="1">
                <a:solidFill>
                  <a:srgbClr val="FFFF00"/>
                </a:solidFill>
                <a:latin typeface="Arsenal-Regular"/>
                <a:cs typeface="Arsenal-Regular"/>
              </a:rPr>
              <a:t>que</a:t>
            </a:r>
            <a:r>
              <a:rPr lang="en-US" sz="3200" u="sng" dirty="0">
                <a:solidFill>
                  <a:srgbClr val="FFFF00"/>
                </a:solidFill>
                <a:latin typeface="Arsenal-Regular"/>
                <a:cs typeface="Arsenal-Regular"/>
              </a:rPr>
              <a:t> vino el </a:t>
            </a:r>
            <a:r>
              <a:rPr lang="en-US" sz="3200" u="sng" dirty="0" err="1">
                <a:solidFill>
                  <a:srgbClr val="FFFF00"/>
                </a:solidFill>
                <a:latin typeface="Arsenal-Regular"/>
                <a:cs typeface="Arsenal-Regular"/>
              </a:rPr>
              <a:t>diluvio</a:t>
            </a:r>
            <a:r>
              <a:rPr lang="en-US" sz="3200" u="sng" dirty="0">
                <a:solidFill>
                  <a:srgbClr val="FFFF00"/>
                </a:solidFill>
                <a:latin typeface="Arsenal-Regular"/>
                <a:cs typeface="Arsenal-Regular"/>
              </a:rPr>
              <a:t> y se los </a:t>
            </a:r>
            <a:r>
              <a:rPr lang="en-US" sz="3200" u="sng" dirty="0" err="1">
                <a:solidFill>
                  <a:srgbClr val="FFFF00"/>
                </a:solidFill>
                <a:latin typeface="Arsenal-Regular"/>
                <a:cs typeface="Arsenal-Regular"/>
              </a:rPr>
              <a:t>llevó</a:t>
            </a:r>
            <a:r>
              <a:rPr lang="en-US" sz="3200" u="sng" dirty="0">
                <a:solidFill>
                  <a:srgbClr val="FFFF00"/>
                </a:solidFill>
                <a:latin typeface="Arsenal-Regular"/>
                <a:cs typeface="Arsenal-Regular"/>
              </a:rPr>
              <a:t> a </a:t>
            </a:r>
            <a:r>
              <a:rPr lang="en-US" sz="3200" u="sng" dirty="0" err="1">
                <a:solidFill>
                  <a:srgbClr val="FFFF00"/>
                </a:solidFill>
                <a:latin typeface="Arsenal-Regular"/>
                <a:cs typeface="Arsenal-Regular"/>
              </a:rPr>
              <a:t>todos</a:t>
            </a:r>
            <a:r>
              <a:rPr lang="en-US" sz="3200" dirty="0">
                <a:latin typeface="Arsenal-Regular"/>
                <a:cs typeface="Arsenal-Regular"/>
              </a:rPr>
              <a:t>, </a:t>
            </a:r>
            <a:r>
              <a:rPr lang="en-US" sz="3200" dirty="0" err="1">
                <a:latin typeface="Arsenal-Regular"/>
                <a:cs typeface="Arsenal-Regular"/>
              </a:rPr>
              <a:t>así</a:t>
            </a:r>
            <a:r>
              <a:rPr lang="en-US" sz="3200" dirty="0">
                <a:latin typeface="Arsenal-Regular"/>
                <a:cs typeface="Arsenal-Regular"/>
              </a:rPr>
              <a:t> </a:t>
            </a:r>
            <a:r>
              <a:rPr lang="en-US" sz="3200" dirty="0" err="1">
                <a:latin typeface="Arsenal-Regular"/>
                <a:cs typeface="Arsenal-Regular"/>
              </a:rPr>
              <a:t>será</a:t>
            </a:r>
            <a:r>
              <a:rPr lang="en-US" sz="3200" dirty="0">
                <a:latin typeface="Arsenal-Regular"/>
                <a:cs typeface="Arsenal-Regular"/>
              </a:rPr>
              <a:t> </a:t>
            </a:r>
            <a:r>
              <a:rPr lang="en-US" sz="3200" dirty="0" err="1">
                <a:latin typeface="Arsenal-Regular"/>
                <a:cs typeface="Arsenal-Regular"/>
              </a:rPr>
              <a:t>también</a:t>
            </a:r>
            <a:r>
              <a:rPr lang="en-US" sz="3200" dirty="0">
                <a:latin typeface="Arsenal-Regular"/>
                <a:cs typeface="Arsenal-Regular"/>
              </a:rPr>
              <a:t> la </a:t>
            </a:r>
            <a:r>
              <a:rPr lang="en-US" sz="3200" dirty="0" err="1">
                <a:latin typeface="Arsenal-Regular"/>
                <a:cs typeface="Arsenal-Regular"/>
              </a:rPr>
              <a:t>venida</a:t>
            </a:r>
            <a:r>
              <a:rPr lang="en-US" sz="3200" dirty="0">
                <a:latin typeface="Arsenal-Regular"/>
                <a:cs typeface="Arsenal-Regular"/>
              </a:rPr>
              <a:t> del </a:t>
            </a:r>
            <a:r>
              <a:rPr lang="en-US" sz="3200" dirty="0" err="1">
                <a:latin typeface="Arsenal-Regular"/>
                <a:cs typeface="Arsenal-Regular"/>
              </a:rPr>
              <a:t>Hijo</a:t>
            </a:r>
            <a:r>
              <a:rPr lang="en-US" sz="3200" dirty="0">
                <a:latin typeface="Arsenal-Regular"/>
                <a:cs typeface="Arsenal-Regular"/>
              </a:rPr>
              <a:t> del Hombre</a:t>
            </a:r>
            <a:r>
              <a:rPr lang="en-US" sz="3200" dirty="0" smtClean="0">
                <a:latin typeface="Arsenal-Regular"/>
                <a:cs typeface="Arsenal-Regular"/>
              </a:rPr>
              <a:t>.</a:t>
            </a:r>
          </a:p>
          <a:p>
            <a:endParaRPr lang="en-US" sz="3200" dirty="0">
              <a:latin typeface="Arsenal-Regular"/>
              <a:cs typeface="Arsenal-Regular"/>
            </a:endParaRPr>
          </a:p>
          <a:p>
            <a:r>
              <a:rPr lang="en-US" sz="3200" dirty="0" smtClean="0">
                <a:latin typeface="Arsenal-Regular"/>
                <a:cs typeface="Arsenal-Regular"/>
              </a:rPr>
              <a:t>Mateo 24:37-39</a:t>
            </a:r>
            <a:endParaRPr lang="en-US" sz="3200" dirty="0">
              <a:latin typeface="Arsenal-Regular"/>
              <a:cs typeface="Arsenal-Regular"/>
            </a:endParaRPr>
          </a:p>
        </p:txBody>
      </p:sp>
      <p:pic>
        <p:nvPicPr>
          <p:cNvPr id="3" name="biblia animacion.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75371"/>
          <a:stretch/>
        </p:blipFill>
        <p:spPr>
          <a:xfrm>
            <a:off x="0" y="4479894"/>
            <a:ext cx="9144000" cy="795348"/>
          </a:xfrm>
          <a:prstGeom prst="rect">
            <a:avLst/>
          </a:prstGeom>
        </p:spPr>
      </p:pic>
    </p:spTree>
    <p:extLst>
      <p:ext uri="{BB962C8B-B14F-4D97-AF65-F5344CB8AC3E}">
        <p14:creationId xmlns:p14="http://schemas.microsoft.com/office/powerpoint/2010/main" val="24632402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840106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pic>
      <p:sp>
        <p:nvSpPr>
          <p:cNvPr id="2" name="Rectangle 1"/>
          <p:cNvSpPr/>
          <p:nvPr/>
        </p:nvSpPr>
        <p:spPr>
          <a:xfrm>
            <a:off x="142920" y="80240"/>
            <a:ext cx="6731841" cy="1015663"/>
          </a:xfrm>
          <a:prstGeom prst="rect">
            <a:avLst/>
          </a:prstGeom>
        </p:spPr>
        <p:txBody>
          <a:bodyPr wrap="none">
            <a:spAutoFit/>
          </a:bodyPr>
          <a:lstStyle/>
          <a:p>
            <a:r>
              <a:rPr lang="en-US" sz="6000" b="1" u="sng" dirty="0">
                <a:ln w="28575" cmpd="sng">
                  <a:solidFill>
                    <a:schemeClr val="bg1"/>
                  </a:solidFill>
                </a:ln>
                <a:solidFill>
                  <a:srgbClr val="FFFF00"/>
                </a:solidFill>
                <a:latin typeface="Arsenal-Regular"/>
                <a:cs typeface="Arsenal-Regular"/>
              </a:rPr>
              <a:t>y no </a:t>
            </a:r>
            <a:r>
              <a:rPr lang="en-US" sz="6000" b="1" u="sng" dirty="0" err="1" smtClean="0">
                <a:ln w="28575" cmpd="sng">
                  <a:solidFill>
                    <a:schemeClr val="bg1"/>
                  </a:solidFill>
                </a:ln>
                <a:solidFill>
                  <a:srgbClr val="FFFF00"/>
                </a:solidFill>
                <a:latin typeface="Arsenal-Regular"/>
                <a:cs typeface="Arsenal-Regular"/>
              </a:rPr>
              <a:t>entendieron</a:t>
            </a:r>
            <a:r>
              <a:rPr lang="mr-IN" sz="6000" b="1" u="sng" dirty="0" smtClean="0">
                <a:ln w="28575" cmpd="sng">
                  <a:solidFill>
                    <a:schemeClr val="bg1"/>
                  </a:solidFill>
                </a:ln>
                <a:solidFill>
                  <a:srgbClr val="FFFF00"/>
                </a:solidFill>
                <a:latin typeface="Arsenal-Regular"/>
                <a:cs typeface="Arsenal-Regular"/>
              </a:rPr>
              <a:t>…</a:t>
            </a:r>
            <a:r>
              <a:rPr lang="en-US" sz="6000" b="1" u="sng" dirty="0" smtClean="0">
                <a:ln w="28575" cmpd="sng">
                  <a:solidFill>
                    <a:schemeClr val="bg1"/>
                  </a:solidFill>
                </a:ln>
                <a:solidFill>
                  <a:srgbClr val="FFFF00"/>
                </a:solidFill>
                <a:latin typeface="Arsenal-Regular"/>
                <a:cs typeface="Arsenal-Regular"/>
              </a:rPr>
              <a:t>.. </a:t>
            </a:r>
            <a:endParaRPr lang="en-US" sz="6000" b="1" dirty="0">
              <a:ln w="28575" cmpd="sng">
                <a:solidFill>
                  <a:schemeClr val="bg1"/>
                </a:solidFill>
              </a:ln>
              <a:solidFill>
                <a:srgbClr val="FFFF00"/>
              </a:solidFill>
            </a:endParaRPr>
          </a:p>
        </p:txBody>
      </p:sp>
    </p:spTree>
    <p:extLst>
      <p:ext uri="{BB962C8B-B14F-4D97-AF65-F5344CB8AC3E}">
        <p14:creationId xmlns:p14="http://schemas.microsoft.com/office/powerpoint/2010/main" val="1110888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435" y="564396"/>
            <a:ext cx="3386830" cy="3139321"/>
          </a:xfrm>
          <a:prstGeom prst="rect">
            <a:avLst/>
          </a:prstGeom>
          <a:noFill/>
        </p:spPr>
        <p:txBody>
          <a:bodyPr wrap="square" rtlCol="0">
            <a:spAutoFit/>
          </a:bodyPr>
          <a:lstStyle/>
          <a:p>
            <a:r>
              <a:rPr lang="en-US" sz="6600" dirty="0" err="1" smtClean="0">
                <a:latin typeface="Arsenal-Regular"/>
                <a:cs typeface="Arsenal-Regular"/>
              </a:rPr>
              <a:t>Senales</a:t>
            </a:r>
            <a:r>
              <a:rPr lang="en-US" sz="6600" dirty="0" smtClean="0">
                <a:latin typeface="Arsenal-Regular"/>
                <a:cs typeface="Arsenal-Regular"/>
              </a:rPr>
              <a:t> de la </a:t>
            </a:r>
            <a:r>
              <a:rPr lang="en-US" sz="6600" dirty="0" err="1" smtClean="0">
                <a:latin typeface="Arsenal-Regular"/>
                <a:cs typeface="Arsenal-Regular"/>
              </a:rPr>
              <a:t>voz</a:t>
            </a:r>
            <a:r>
              <a:rPr lang="en-US" sz="6600" dirty="0" smtClean="0">
                <a:latin typeface="Arsenal-Regular"/>
                <a:cs typeface="Arsenal-Regular"/>
              </a:rPr>
              <a:t> de Dios</a:t>
            </a:r>
            <a:endParaRPr lang="en-US" sz="6600" dirty="0">
              <a:latin typeface="Arsenal-Regular"/>
              <a:cs typeface="Arsenal-Regular"/>
            </a:endParaRPr>
          </a:p>
        </p:txBody>
      </p:sp>
      <p:pic>
        <p:nvPicPr>
          <p:cNvPr id="3" name="Picture 5" descr="tsunami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1861" y="564396"/>
            <a:ext cx="4786984" cy="4109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5957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037" y="1"/>
            <a:ext cx="8675976" cy="4524315"/>
          </a:xfrm>
          <a:prstGeom prst="rect">
            <a:avLst/>
          </a:prstGeom>
        </p:spPr>
        <p:txBody>
          <a:bodyPr wrap="square">
            <a:spAutoFit/>
          </a:bodyPr>
          <a:lstStyle/>
          <a:p>
            <a:r>
              <a:rPr lang="en-US" sz="4800" dirty="0" smtClean="0">
                <a:effectLst>
                  <a:glow rad="101600">
                    <a:schemeClr val="accent1">
                      <a:satMod val="175000"/>
                      <a:alpha val="40000"/>
                    </a:schemeClr>
                  </a:glow>
                </a:effectLst>
                <a:latin typeface="Avenir Book"/>
                <a:cs typeface="Avenir Book"/>
              </a:rPr>
              <a:t>Y se </a:t>
            </a:r>
            <a:r>
              <a:rPr lang="en-US" sz="4800" dirty="0" err="1" smtClean="0">
                <a:effectLst>
                  <a:glow rad="101600">
                    <a:schemeClr val="accent1">
                      <a:satMod val="175000"/>
                      <a:alpha val="40000"/>
                    </a:schemeClr>
                  </a:glow>
                </a:effectLst>
                <a:latin typeface="Avenir Book"/>
                <a:cs typeface="Avenir Book"/>
              </a:rPr>
              <a:t>levantará</a:t>
            </a:r>
            <a:r>
              <a:rPr lang="en-US" sz="4800" dirty="0" smtClean="0">
                <a:effectLst>
                  <a:glow rad="101600">
                    <a:schemeClr val="accent1">
                      <a:satMod val="175000"/>
                      <a:alpha val="40000"/>
                    </a:schemeClr>
                  </a:glow>
                </a:effectLst>
                <a:latin typeface="Avenir Book"/>
                <a:cs typeface="Avenir Book"/>
              </a:rPr>
              <a:t> </a:t>
            </a:r>
            <a:r>
              <a:rPr lang="en-US" sz="4800" dirty="0" err="1" smtClean="0">
                <a:effectLst>
                  <a:glow rad="101600">
                    <a:schemeClr val="accent1">
                      <a:satMod val="175000"/>
                      <a:alpha val="40000"/>
                    </a:schemeClr>
                  </a:glow>
                </a:effectLst>
                <a:latin typeface="Avenir Book"/>
                <a:cs typeface="Avenir Book"/>
              </a:rPr>
              <a:t>nación</a:t>
            </a:r>
            <a:r>
              <a:rPr lang="en-US" sz="4800" dirty="0" smtClean="0">
                <a:effectLst>
                  <a:glow rad="101600">
                    <a:schemeClr val="accent1">
                      <a:satMod val="175000"/>
                      <a:alpha val="40000"/>
                    </a:schemeClr>
                  </a:glow>
                </a:effectLst>
                <a:latin typeface="Avenir Book"/>
                <a:cs typeface="Avenir Book"/>
              </a:rPr>
              <a:t> contra </a:t>
            </a:r>
            <a:r>
              <a:rPr lang="en-US" sz="4800" dirty="0" err="1" smtClean="0">
                <a:effectLst>
                  <a:glow rad="101600">
                    <a:schemeClr val="accent1">
                      <a:satMod val="175000"/>
                      <a:alpha val="40000"/>
                    </a:schemeClr>
                  </a:glow>
                </a:effectLst>
                <a:latin typeface="Avenir Book"/>
                <a:cs typeface="Avenir Book"/>
              </a:rPr>
              <a:t>nación</a:t>
            </a:r>
            <a:r>
              <a:rPr lang="en-US" sz="4800" dirty="0" smtClean="0">
                <a:effectLst>
                  <a:glow rad="101600">
                    <a:schemeClr val="accent1">
                      <a:satMod val="175000"/>
                      <a:alpha val="40000"/>
                    </a:schemeClr>
                  </a:glow>
                </a:effectLst>
                <a:latin typeface="Avenir Book"/>
                <a:cs typeface="Avenir Book"/>
              </a:rPr>
              <a:t> y </a:t>
            </a:r>
            <a:r>
              <a:rPr lang="en-US" sz="4800" dirty="0" err="1" smtClean="0">
                <a:effectLst>
                  <a:glow rad="101600">
                    <a:schemeClr val="accent1">
                      <a:satMod val="175000"/>
                      <a:alpha val="40000"/>
                    </a:schemeClr>
                  </a:glow>
                </a:effectLst>
                <a:latin typeface="Avenir Book"/>
                <a:cs typeface="Avenir Book"/>
              </a:rPr>
              <a:t>reino</a:t>
            </a:r>
            <a:r>
              <a:rPr lang="en-US" sz="4800" dirty="0" smtClean="0">
                <a:effectLst>
                  <a:glow rad="101600">
                    <a:schemeClr val="accent1">
                      <a:satMod val="175000"/>
                      <a:alpha val="40000"/>
                    </a:schemeClr>
                  </a:glow>
                </a:effectLst>
                <a:latin typeface="Avenir Book"/>
                <a:cs typeface="Avenir Book"/>
              </a:rPr>
              <a:t> contra </a:t>
            </a:r>
            <a:r>
              <a:rPr lang="en-US" sz="4800" dirty="0" err="1" smtClean="0">
                <a:effectLst>
                  <a:glow rad="101600">
                    <a:schemeClr val="accent1">
                      <a:satMod val="175000"/>
                      <a:alpha val="40000"/>
                    </a:schemeClr>
                  </a:glow>
                </a:effectLst>
                <a:latin typeface="Avenir Book"/>
                <a:cs typeface="Avenir Book"/>
              </a:rPr>
              <a:t>reino</a:t>
            </a:r>
            <a:r>
              <a:rPr lang="en-US" sz="4800" dirty="0" smtClean="0">
                <a:effectLst>
                  <a:glow rad="101600">
                    <a:schemeClr val="accent1">
                      <a:satMod val="175000"/>
                      <a:alpha val="40000"/>
                    </a:schemeClr>
                  </a:glow>
                </a:effectLst>
                <a:latin typeface="Avenir Book"/>
                <a:cs typeface="Avenir Book"/>
              </a:rPr>
              <a:t>. En </a:t>
            </a:r>
            <a:r>
              <a:rPr lang="en-US" sz="4800" dirty="0" err="1" smtClean="0">
                <a:effectLst>
                  <a:glow rad="101600">
                    <a:schemeClr val="accent1">
                      <a:satMod val="175000"/>
                      <a:alpha val="40000"/>
                    </a:schemeClr>
                  </a:glow>
                </a:effectLst>
                <a:latin typeface="Avenir Book"/>
                <a:cs typeface="Avenir Book"/>
              </a:rPr>
              <a:t>muchas</a:t>
            </a:r>
            <a:r>
              <a:rPr lang="en-US" sz="4800" dirty="0" smtClean="0">
                <a:effectLst>
                  <a:glow rad="101600">
                    <a:schemeClr val="accent1">
                      <a:satMod val="175000"/>
                      <a:alpha val="40000"/>
                    </a:schemeClr>
                  </a:glow>
                </a:effectLst>
                <a:latin typeface="Avenir Book"/>
                <a:cs typeface="Avenir Book"/>
              </a:rPr>
              <a:t> </a:t>
            </a:r>
            <a:r>
              <a:rPr lang="en-US" sz="4800" dirty="0" err="1" smtClean="0">
                <a:effectLst>
                  <a:glow rad="101600">
                    <a:schemeClr val="accent1">
                      <a:satMod val="175000"/>
                      <a:alpha val="40000"/>
                    </a:schemeClr>
                  </a:glow>
                </a:effectLst>
                <a:latin typeface="Avenir Book"/>
                <a:cs typeface="Avenir Book"/>
              </a:rPr>
              <a:t>partes</a:t>
            </a:r>
            <a:r>
              <a:rPr lang="en-US" sz="4800" dirty="0" smtClean="0">
                <a:effectLst>
                  <a:glow rad="101600">
                    <a:schemeClr val="accent1">
                      <a:satMod val="175000"/>
                      <a:alpha val="40000"/>
                    </a:schemeClr>
                  </a:glow>
                </a:effectLst>
                <a:latin typeface="Avenir Book"/>
                <a:cs typeface="Avenir Book"/>
              </a:rPr>
              <a:t> </a:t>
            </a:r>
            <a:r>
              <a:rPr lang="en-US" sz="4800" dirty="0" err="1" smtClean="0">
                <a:effectLst>
                  <a:glow rad="101600">
                    <a:schemeClr val="accent1">
                      <a:satMod val="175000"/>
                      <a:alpha val="40000"/>
                    </a:schemeClr>
                  </a:glow>
                </a:effectLst>
                <a:latin typeface="Avenir Book"/>
                <a:cs typeface="Avenir Book"/>
              </a:rPr>
              <a:t>habrá</a:t>
            </a:r>
            <a:r>
              <a:rPr lang="en-US" sz="4800" dirty="0" smtClean="0">
                <a:effectLst>
                  <a:glow rad="101600">
                    <a:schemeClr val="accent1">
                      <a:satMod val="175000"/>
                      <a:alpha val="40000"/>
                    </a:schemeClr>
                  </a:glow>
                </a:effectLst>
                <a:latin typeface="Avenir Book"/>
                <a:cs typeface="Avenir Book"/>
              </a:rPr>
              <a:t> </a:t>
            </a:r>
            <a:r>
              <a:rPr lang="en-US" sz="4800" dirty="0" err="1" smtClean="0">
                <a:effectLst>
                  <a:glow rad="101600">
                    <a:schemeClr val="accent1">
                      <a:satMod val="175000"/>
                      <a:alpha val="40000"/>
                    </a:schemeClr>
                  </a:glow>
                </a:effectLst>
                <a:latin typeface="Avenir Book"/>
                <a:cs typeface="Avenir Book"/>
              </a:rPr>
              <a:t>hambre</a:t>
            </a:r>
            <a:r>
              <a:rPr lang="en-US" sz="4800" dirty="0" smtClean="0">
                <a:effectLst>
                  <a:glow rad="101600">
                    <a:schemeClr val="accent1">
                      <a:satMod val="175000"/>
                      <a:alpha val="40000"/>
                    </a:schemeClr>
                  </a:glow>
                </a:effectLst>
                <a:latin typeface="Avenir Book"/>
                <a:cs typeface="Avenir Book"/>
              </a:rPr>
              <a:t> </a:t>
            </a:r>
            <a:r>
              <a:rPr lang="en-US" sz="4800" u="sng" dirty="0" smtClean="0">
                <a:solidFill>
                  <a:srgbClr val="FFFF00"/>
                </a:solidFill>
                <a:effectLst>
                  <a:glow rad="101600">
                    <a:schemeClr val="accent1">
                      <a:satMod val="175000"/>
                      <a:alpha val="40000"/>
                    </a:schemeClr>
                  </a:glow>
                </a:effectLst>
                <a:latin typeface="Avenir Book"/>
                <a:cs typeface="Avenir Book"/>
              </a:rPr>
              <a:t>y </a:t>
            </a:r>
            <a:r>
              <a:rPr lang="en-US" sz="4800" u="sng" dirty="0" err="1" smtClean="0">
                <a:solidFill>
                  <a:srgbClr val="FFFF00"/>
                </a:solidFill>
                <a:effectLst>
                  <a:glow rad="101600">
                    <a:schemeClr val="accent1">
                      <a:satMod val="175000"/>
                      <a:alpha val="40000"/>
                    </a:schemeClr>
                  </a:glow>
                </a:effectLst>
                <a:latin typeface="Avenir Book"/>
                <a:cs typeface="Avenir Book"/>
              </a:rPr>
              <a:t>terremotos</a:t>
            </a:r>
            <a:r>
              <a:rPr lang="en-US" sz="4800" u="sng" dirty="0" smtClean="0">
                <a:solidFill>
                  <a:srgbClr val="FFFF00"/>
                </a:solidFill>
                <a:effectLst>
                  <a:glow rad="101600">
                    <a:schemeClr val="accent1">
                      <a:satMod val="175000"/>
                      <a:alpha val="40000"/>
                    </a:schemeClr>
                  </a:glow>
                </a:effectLst>
                <a:latin typeface="Avenir Book"/>
                <a:cs typeface="Avenir Book"/>
              </a:rPr>
              <a:t>.</a:t>
            </a:r>
            <a:r>
              <a:rPr lang="en-US" sz="4800" dirty="0" smtClean="0">
                <a:effectLst>
                  <a:glow rad="101600">
                    <a:schemeClr val="accent1">
                      <a:satMod val="175000"/>
                      <a:alpha val="40000"/>
                    </a:schemeClr>
                  </a:glow>
                </a:effectLst>
                <a:latin typeface="Avenir Book"/>
                <a:cs typeface="Avenir Book"/>
              </a:rPr>
              <a:t> </a:t>
            </a:r>
          </a:p>
          <a:p>
            <a:endParaRPr lang="en-US" sz="4800" dirty="0">
              <a:effectLst>
                <a:glow rad="101600">
                  <a:schemeClr val="accent1">
                    <a:satMod val="175000"/>
                    <a:alpha val="40000"/>
                  </a:schemeClr>
                </a:glow>
              </a:effectLst>
              <a:latin typeface="Avenir Book"/>
              <a:cs typeface="Avenir Book"/>
            </a:endParaRPr>
          </a:p>
          <a:p>
            <a:r>
              <a:rPr lang="en-US" sz="4800" dirty="0" smtClean="0">
                <a:effectLst>
                  <a:glow rad="101600">
                    <a:schemeClr val="accent1">
                      <a:satMod val="175000"/>
                      <a:alpha val="40000"/>
                    </a:schemeClr>
                  </a:glow>
                </a:effectLst>
                <a:latin typeface="Avenir Book"/>
                <a:cs typeface="Avenir Book"/>
              </a:rPr>
              <a:t>Mateo 24:7 </a:t>
            </a:r>
            <a:endParaRPr lang="en-US" sz="4800" dirty="0">
              <a:effectLst>
                <a:glow rad="101600">
                  <a:schemeClr val="accent1">
                    <a:satMod val="175000"/>
                    <a:alpha val="40000"/>
                  </a:schemeClr>
                </a:glow>
              </a:effectLst>
              <a:latin typeface="Avenir Book"/>
              <a:cs typeface="Avenir Book"/>
            </a:endParaRPr>
          </a:p>
        </p:txBody>
      </p:sp>
      <p:pic>
        <p:nvPicPr>
          <p:cNvPr id="4" name="biblia animacion.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75371"/>
          <a:stretch/>
        </p:blipFill>
        <p:spPr>
          <a:xfrm>
            <a:off x="0" y="4479894"/>
            <a:ext cx="9144000" cy="795348"/>
          </a:xfrm>
          <a:prstGeom prst="rect">
            <a:avLst/>
          </a:prstGeom>
        </p:spPr>
      </p:pic>
    </p:spTree>
    <p:extLst>
      <p:ext uri="{BB962C8B-B14F-4D97-AF65-F5344CB8AC3E}">
        <p14:creationId xmlns:p14="http://schemas.microsoft.com/office/powerpoint/2010/main" val="25514399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s-ES"/>
              <a:t>¿Qué es un terremoto?</a:t>
            </a:r>
          </a:p>
        </p:txBody>
      </p:sp>
      <p:sp>
        <p:nvSpPr>
          <p:cNvPr id="22531" name="Rectangle 3"/>
          <p:cNvSpPr>
            <a:spLocks noGrp="1" noChangeArrowheads="1"/>
          </p:cNvSpPr>
          <p:nvPr>
            <p:ph type="body" idx="1"/>
          </p:nvPr>
        </p:nvSpPr>
        <p:spPr>
          <a:xfrm>
            <a:off x="684213" y="1221581"/>
            <a:ext cx="8229600" cy="3400425"/>
          </a:xfrm>
        </p:spPr>
        <p:txBody>
          <a:bodyPr>
            <a:normAutofit fontScale="92500"/>
          </a:bodyPr>
          <a:lstStyle/>
          <a:p>
            <a:r>
              <a:rPr lang="es-ES"/>
              <a:t> Los terremotos, o seísmos, son movimientos bruscos de las capas superficiales de la Tierra, producidos por la fractura y el desplazamiento de grandes masas rocosas del interior de la corteza.</a:t>
            </a:r>
          </a:p>
          <a:p>
            <a:r>
              <a:rPr lang="es-ES"/>
              <a:t>Estos movimientos liberan gran cantidad de energía de forma repentina, violenta y, en algunas ocasiones, destructiva.</a:t>
            </a:r>
          </a:p>
        </p:txBody>
      </p:sp>
    </p:spTree>
    <p:extLst>
      <p:ext uri="{BB962C8B-B14F-4D97-AF65-F5344CB8AC3E}">
        <p14:creationId xmlns:p14="http://schemas.microsoft.com/office/powerpoint/2010/main" val="17913258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heel(8)">
                                      <p:cBhvr>
                                        <p:cTn id="7" dur="10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8" fill="hold"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wheel(8)">
                                      <p:cBhvr>
                                        <p:cTn id="12" dur="10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s-ES"/>
              <a:t>Elementos de un terremoto</a:t>
            </a:r>
          </a:p>
        </p:txBody>
      </p:sp>
      <p:pic>
        <p:nvPicPr>
          <p:cNvPr id="23557" name="Picture 5" descr="terremotor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3" y="1221583"/>
            <a:ext cx="3089275" cy="3489722"/>
          </a:xfrm>
          <a:prstGeom prst="rect">
            <a:avLst/>
          </a:prstGeom>
          <a:noFill/>
          <a:extLst>
            <a:ext uri="{909E8E84-426E-40dd-AFC4-6F175D3DCCD1}">
              <a14:hiddenFill xmlns:a14="http://schemas.microsoft.com/office/drawing/2010/main">
                <a:solidFill>
                  <a:srgbClr val="FFFFFF"/>
                </a:solidFill>
              </a14:hiddenFill>
            </a:ext>
          </a:extLst>
        </p:spPr>
      </p:pic>
      <p:sp>
        <p:nvSpPr>
          <p:cNvPr id="23558" name="Text Box 6"/>
          <p:cNvSpPr txBox="1">
            <a:spLocks noChangeArrowheads="1"/>
          </p:cNvSpPr>
          <p:nvPr/>
        </p:nvSpPr>
        <p:spPr bwMode="auto">
          <a:xfrm>
            <a:off x="1835150" y="3598069"/>
            <a:ext cx="17287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s-ES" b="1">
                <a:solidFill>
                  <a:srgbClr val="FF3300"/>
                </a:solidFill>
              </a:rPr>
              <a:t>HIPOCENTRO</a:t>
            </a:r>
          </a:p>
        </p:txBody>
      </p:sp>
      <p:sp>
        <p:nvSpPr>
          <p:cNvPr id="23559" name="Text Box 7"/>
          <p:cNvSpPr txBox="1">
            <a:spLocks noChangeArrowheads="1"/>
          </p:cNvSpPr>
          <p:nvPr/>
        </p:nvSpPr>
        <p:spPr bwMode="auto">
          <a:xfrm>
            <a:off x="4859338" y="1653778"/>
            <a:ext cx="3313112"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s-ES" sz="2400" b="1"/>
              <a:t>HIPOCENTRO:</a:t>
            </a:r>
          </a:p>
          <a:p>
            <a:pPr>
              <a:spcBef>
                <a:spcPct val="50000"/>
              </a:spcBef>
            </a:pPr>
            <a:r>
              <a:rPr lang="es-ES" sz="2400"/>
              <a:t>Es el lugar del interior de la Tierra donde se origina el terremoto; en él se produce la rotura de las rocas y, por tanto, la sacudida y la liberación de energía.</a:t>
            </a:r>
          </a:p>
        </p:txBody>
      </p:sp>
    </p:spTree>
    <p:extLst>
      <p:ext uri="{BB962C8B-B14F-4D97-AF65-F5344CB8AC3E}">
        <p14:creationId xmlns:p14="http://schemas.microsoft.com/office/powerpoint/2010/main" val="13193660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dissolve">
                                      <p:cBhvr>
                                        <p:cTn id="7" dur="500"/>
                                        <p:tgtEl>
                                          <p:spTgt spid="235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23558"/>
                                        </p:tgtEl>
                                        <p:attrNameLst>
                                          <p:attrName>style.visibility</p:attrName>
                                        </p:attrNameLst>
                                      </p:cBhvr>
                                      <p:to>
                                        <p:strVal val="visible"/>
                                      </p:to>
                                    </p:set>
                                    <p:anim calcmode="lin" valueType="num">
                                      <p:cBhvr>
                                        <p:cTn id="12" dur="1000" fill="hold"/>
                                        <p:tgtEl>
                                          <p:spTgt spid="23558"/>
                                        </p:tgtEl>
                                        <p:attrNameLst>
                                          <p:attrName>ppt_w</p:attrName>
                                        </p:attrNameLst>
                                      </p:cBhvr>
                                      <p:tavLst>
                                        <p:tav tm="0">
                                          <p:val>
                                            <p:fltVal val="0"/>
                                          </p:val>
                                        </p:tav>
                                        <p:tav tm="100000">
                                          <p:val>
                                            <p:strVal val="#ppt_w"/>
                                          </p:val>
                                        </p:tav>
                                      </p:tavLst>
                                    </p:anim>
                                    <p:anim calcmode="lin" valueType="num">
                                      <p:cBhvr>
                                        <p:cTn id="13" dur="1000" fill="hold"/>
                                        <p:tgtEl>
                                          <p:spTgt spid="23558"/>
                                        </p:tgtEl>
                                        <p:attrNameLst>
                                          <p:attrName>ppt_h</p:attrName>
                                        </p:attrNameLst>
                                      </p:cBhvr>
                                      <p:tavLst>
                                        <p:tav tm="0">
                                          <p:val>
                                            <p:fltVal val="0"/>
                                          </p:val>
                                        </p:tav>
                                        <p:tav tm="100000">
                                          <p:val>
                                            <p:strVal val="#ppt_h"/>
                                          </p:val>
                                        </p:tav>
                                      </p:tavLst>
                                    </p:anim>
                                    <p:anim calcmode="lin" valueType="num">
                                      <p:cBhvr>
                                        <p:cTn id="14" dur="1000" fill="hold"/>
                                        <p:tgtEl>
                                          <p:spTgt spid="23558"/>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3558"/>
                                        </p:tgtEl>
                                        <p:attrNameLst>
                                          <p:attrName>ppt_y</p:attrName>
                                        </p:attrNameLst>
                                      </p:cBhvr>
                                      <p:tavLst>
                                        <p:tav tm="0" fmla="#ppt_y+(sin(-2*pi*(1-$))*-#ppt_x+cos(-2*pi*(1-$))*(1-#ppt_y))*(1-$)">
                                          <p:val>
                                            <p:fltVal val="0"/>
                                          </p:val>
                                        </p:tav>
                                        <p:tav tm="100000">
                                          <p:val>
                                            <p:fltVal val="1"/>
                                          </p:val>
                                        </p:tav>
                                      </p:tavLst>
                                    </p:anim>
                                  </p:childTnLst>
                                </p:cTn>
                              </p:par>
                            </p:childTnLst>
                          </p:cTn>
                        </p:par>
                        <p:par>
                          <p:cTn id="16" fill="hold" nodeType="afterGroup">
                            <p:stCondLst>
                              <p:cond delay="1000"/>
                            </p:stCondLst>
                            <p:childTnLst>
                              <p:par>
                                <p:cTn id="17" presetID="35" presetClass="emph" presetSubtype="0" repeatCount="5000" fill="hold" grpId="1" nodeType="afterEffect">
                                  <p:stCondLst>
                                    <p:cond delay="0"/>
                                  </p:stCondLst>
                                  <p:childTnLst>
                                    <p:anim calcmode="discrete" valueType="str">
                                      <p:cBhvr>
                                        <p:cTn id="18" dur="1000" fill="hold"/>
                                        <p:tgtEl>
                                          <p:spTgt spid="23558"/>
                                        </p:tgtEl>
                                        <p:attrNameLst>
                                          <p:attrName>style.visibility</p:attrName>
                                        </p:attrNameLst>
                                      </p:cBhvr>
                                      <p:tavLst>
                                        <p:tav tm="0">
                                          <p:val>
                                            <p:strVal val="hidden"/>
                                          </p:val>
                                        </p:tav>
                                        <p:tav tm="50000">
                                          <p:val>
                                            <p:strVal val="visible"/>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3559"/>
                                        </p:tgtEl>
                                        <p:attrNameLst>
                                          <p:attrName>style.visibility</p:attrName>
                                        </p:attrNameLst>
                                      </p:cBhvr>
                                      <p:to>
                                        <p:strVal val="visible"/>
                                      </p:to>
                                    </p:set>
                                    <p:animEffect transition="in" filter="fade">
                                      <p:cBhvr>
                                        <p:cTn id="23" dur="1000"/>
                                        <p:tgtEl>
                                          <p:spTgt spid="23559"/>
                                        </p:tgtEl>
                                      </p:cBhvr>
                                    </p:animEffect>
                                    <p:anim calcmode="lin" valueType="num">
                                      <p:cBhvr>
                                        <p:cTn id="24" dur="1000" fill="hold"/>
                                        <p:tgtEl>
                                          <p:spTgt spid="23559"/>
                                        </p:tgtEl>
                                        <p:attrNameLst>
                                          <p:attrName>ppt_x</p:attrName>
                                        </p:attrNameLst>
                                      </p:cBhvr>
                                      <p:tavLst>
                                        <p:tav tm="0">
                                          <p:val>
                                            <p:strVal val="#ppt_x"/>
                                          </p:val>
                                        </p:tav>
                                        <p:tav tm="100000">
                                          <p:val>
                                            <p:strVal val="#ppt_x"/>
                                          </p:val>
                                        </p:tav>
                                      </p:tavLst>
                                    </p:anim>
                                    <p:anim calcmode="lin" valueType="num">
                                      <p:cBhvr>
                                        <p:cTn id="25" dur="1000" fill="hold"/>
                                        <p:tgtEl>
                                          <p:spTgt spid="235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P spid="23558" grpId="1"/>
      <p:bldP spid="2355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s-ES"/>
              <a:t>La escala de Ritcher</a:t>
            </a:r>
          </a:p>
        </p:txBody>
      </p:sp>
      <p:sp>
        <p:nvSpPr>
          <p:cNvPr id="29699" name="Rectangle 3"/>
          <p:cNvSpPr>
            <a:spLocks noGrp="1" noChangeArrowheads="1"/>
          </p:cNvSpPr>
          <p:nvPr>
            <p:ph type="body" idx="1"/>
          </p:nvPr>
        </p:nvSpPr>
        <p:spPr>
          <a:xfrm>
            <a:off x="611188" y="2247902"/>
            <a:ext cx="8229600" cy="2451497"/>
          </a:xfrm>
        </p:spPr>
        <p:txBody>
          <a:bodyPr>
            <a:normAutofit lnSpcReduction="10000"/>
          </a:bodyPr>
          <a:lstStyle/>
          <a:p>
            <a:pPr>
              <a:buFont typeface="Wingdings" charset="0"/>
              <a:buNone/>
            </a:pPr>
            <a:r>
              <a:rPr lang="es-ES"/>
              <a:t>	Para medir la magnitud de un terremoto, se utiliza la escala de Ritcher, que consta de 9 grados, cada uno de los cuales supone una liberación de energía 10 veces superior a la del grado anterior.</a:t>
            </a:r>
          </a:p>
        </p:txBody>
      </p:sp>
      <p:pic>
        <p:nvPicPr>
          <p:cNvPr id="29700" name="Picture 4" descr="earthquake0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51278" y="1059656"/>
            <a:ext cx="1457325" cy="1092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9893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iterate type="wd">
                                    <p:tmPct val="10000"/>
                                  </p:iterate>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p:cTn id="7" dur="500" fill="hold"/>
                                        <p:tgtEl>
                                          <p:spTgt spid="296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9699">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9699">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296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s-ES"/>
              <a:t>La escala de Ritcher</a:t>
            </a:r>
          </a:p>
        </p:txBody>
      </p:sp>
      <p:sp>
        <p:nvSpPr>
          <p:cNvPr id="30723" name="Rectangle 3"/>
          <p:cNvSpPr>
            <a:spLocks noGrp="1" noChangeArrowheads="1"/>
          </p:cNvSpPr>
          <p:nvPr>
            <p:ph type="body" idx="1"/>
          </p:nvPr>
        </p:nvSpPr>
        <p:spPr/>
        <p:txBody>
          <a:bodyPr>
            <a:normAutofit fontScale="92500" lnSpcReduction="10000"/>
          </a:bodyPr>
          <a:lstStyle/>
          <a:p>
            <a:pPr>
              <a:lnSpc>
                <a:spcPct val="80000"/>
              </a:lnSpc>
            </a:pPr>
            <a:r>
              <a:rPr lang="es-ES" sz="2800"/>
              <a:t>Menor de 3,5: Aunque no se suele sentir, es registrado por los sismógrafos.</a:t>
            </a:r>
          </a:p>
          <a:p>
            <a:pPr>
              <a:lnSpc>
                <a:spcPct val="80000"/>
              </a:lnSpc>
            </a:pPr>
            <a:r>
              <a:rPr lang="es-ES" sz="2800">
                <a:solidFill>
                  <a:srgbClr val="FFCCFF"/>
                </a:solidFill>
              </a:rPr>
              <a:t>De 3,5 a 5,4: Generalmente se siente, pero sólo causa daños menores.</a:t>
            </a:r>
          </a:p>
          <a:p>
            <a:pPr>
              <a:lnSpc>
                <a:spcPct val="80000"/>
              </a:lnSpc>
            </a:pPr>
            <a:r>
              <a:rPr lang="es-ES" sz="2800">
                <a:solidFill>
                  <a:srgbClr val="FF99FF"/>
                </a:solidFill>
              </a:rPr>
              <a:t>De 5,5 a 6,0: Produce pequeños daños en edificios.</a:t>
            </a:r>
          </a:p>
          <a:p>
            <a:pPr>
              <a:lnSpc>
                <a:spcPct val="80000"/>
              </a:lnSpc>
            </a:pPr>
            <a:r>
              <a:rPr lang="es-ES" sz="2800">
                <a:solidFill>
                  <a:srgbClr val="FF66FF"/>
                </a:solidFill>
              </a:rPr>
              <a:t>De 6,1 a 6,9: Puede ocasionar daños muy importantes en áreas pobladas.</a:t>
            </a:r>
          </a:p>
          <a:p>
            <a:pPr>
              <a:lnSpc>
                <a:spcPct val="80000"/>
              </a:lnSpc>
            </a:pPr>
            <a:r>
              <a:rPr lang="es-ES" sz="2800">
                <a:solidFill>
                  <a:srgbClr val="FF00FF"/>
                </a:solidFill>
              </a:rPr>
              <a:t>De 7,0 a 7,9: Causa graves daños: hundimiento de puentes y derrumbe de muchos edificios</a:t>
            </a:r>
            <a:r>
              <a:rPr lang="es-ES" sz="2800"/>
              <a:t>.</a:t>
            </a:r>
          </a:p>
          <a:p>
            <a:pPr>
              <a:lnSpc>
                <a:spcPct val="80000"/>
              </a:lnSpc>
            </a:pPr>
            <a:r>
              <a:rPr lang="es-ES" sz="2800">
                <a:solidFill>
                  <a:srgbClr val="CC00CC"/>
                </a:solidFill>
              </a:rPr>
              <a:t>Mayor de 7,9: Provoca una destrucción total</a:t>
            </a:r>
            <a:r>
              <a:rPr lang="es-ES" sz="2800"/>
              <a:t>.</a:t>
            </a:r>
          </a:p>
        </p:txBody>
      </p:sp>
    </p:spTree>
    <p:extLst>
      <p:ext uri="{BB962C8B-B14F-4D97-AF65-F5344CB8AC3E}">
        <p14:creationId xmlns:p14="http://schemas.microsoft.com/office/powerpoint/2010/main" val="9593940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20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fade">
                                      <p:cBhvr>
                                        <p:cTn id="12" dur="2000"/>
                                        <p:tgtEl>
                                          <p:spTgt spid="307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fade">
                                      <p:cBhvr>
                                        <p:cTn id="17" dur="2000"/>
                                        <p:tgtEl>
                                          <p:spTgt spid="307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fade">
                                      <p:cBhvr>
                                        <p:cTn id="22" dur="2000"/>
                                        <p:tgtEl>
                                          <p:spTgt spid="307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Effect transition="in" filter="fade">
                                      <p:cBhvr>
                                        <p:cTn id="27" dur="2000"/>
                                        <p:tgtEl>
                                          <p:spTgt spid="307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0723">
                                            <p:txEl>
                                              <p:pRg st="5" end="5"/>
                                            </p:txEl>
                                          </p:spTgt>
                                        </p:tgtEl>
                                        <p:attrNameLst>
                                          <p:attrName>style.visibility</p:attrName>
                                        </p:attrNameLst>
                                      </p:cBhvr>
                                      <p:to>
                                        <p:strVal val="visible"/>
                                      </p:to>
                                    </p:set>
                                    <p:animEffect transition="in" filter="fade">
                                      <p:cBhvr>
                                        <p:cTn id="32" dur="2000"/>
                                        <p:tgtEl>
                                          <p:spTgt spid="30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8313" y="0"/>
            <a:ext cx="8229600" cy="857250"/>
          </a:xfrm>
        </p:spPr>
        <p:txBody>
          <a:bodyPr/>
          <a:lstStyle/>
          <a:p>
            <a:r>
              <a:rPr lang="es-ES"/>
              <a:t>¿Qué es un tsunami?</a:t>
            </a:r>
          </a:p>
        </p:txBody>
      </p:sp>
      <p:sp>
        <p:nvSpPr>
          <p:cNvPr id="31747" name="Rectangle 3"/>
          <p:cNvSpPr>
            <a:spLocks noGrp="1" noChangeArrowheads="1"/>
          </p:cNvSpPr>
          <p:nvPr>
            <p:ph type="body" idx="1"/>
          </p:nvPr>
        </p:nvSpPr>
        <p:spPr>
          <a:xfrm>
            <a:off x="0" y="1059658"/>
            <a:ext cx="4643438" cy="3888581"/>
          </a:xfrm>
        </p:spPr>
        <p:txBody>
          <a:bodyPr>
            <a:normAutofit fontScale="92500" lnSpcReduction="10000"/>
          </a:bodyPr>
          <a:lstStyle/>
          <a:p>
            <a:pPr>
              <a:lnSpc>
                <a:spcPct val="80000"/>
              </a:lnSpc>
            </a:pPr>
            <a:r>
              <a:rPr lang="es-ES" sz="2000"/>
              <a:t>Palabra japonesa utilizada como término científico para describir las olas marinas de origen sísmico. Se trata de grandes olas generadas por un terremoto submarino o maremoto, cuando el suelo del océano bascula durante el temblor o se producen corrimientos de tierra. </a:t>
            </a:r>
          </a:p>
          <a:p>
            <a:pPr>
              <a:lnSpc>
                <a:spcPct val="80000"/>
              </a:lnSpc>
              <a:buFont typeface="Wingdings" charset="0"/>
              <a:buNone/>
            </a:pPr>
            <a:endParaRPr lang="es-ES" sz="2000"/>
          </a:p>
          <a:p>
            <a:pPr>
              <a:lnSpc>
                <a:spcPct val="80000"/>
              </a:lnSpc>
            </a:pPr>
            <a:r>
              <a:rPr lang="es-ES" sz="2000"/>
              <a:t>Un tsunami puede viajar cientos de kilómetros por alta mar y alcanzar velocidades en torno a los 725 u 800 km/h. La ola, que en el mar puede tener una altura de solo un metro, se convierte súbitamente en un muro de agua de 15 m al llegar a las aguas poco profundas de la costa y es capaz de destruir las poblaciones que encuentre en ella.</a:t>
            </a:r>
          </a:p>
          <a:p>
            <a:pPr>
              <a:lnSpc>
                <a:spcPct val="80000"/>
              </a:lnSpc>
            </a:pPr>
            <a:endParaRPr lang="es-ES" sz="2000"/>
          </a:p>
          <a:p>
            <a:pPr>
              <a:lnSpc>
                <a:spcPct val="80000"/>
              </a:lnSpc>
              <a:buFont typeface="Wingdings" charset="0"/>
              <a:buNone/>
            </a:pPr>
            <a:endParaRPr lang="es-ES" sz="2000"/>
          </a:p>
        </p:txBody>
      </p:sp>
      <p:pic>
        <p:nvPicPr>
          <p:cNvPr id="31748" name="Picture 4" descr="tsunam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844155"/>
            <a:ext cx="1905000" cy="1421606"/>
          </a:xfrm>
          <a:prstGeom prst="rect">
            <a:avLst/>
          </a:prstGeom>
          <a:noFill/>
          <a:extLst>
            <a:ext uri="{909E8E84-426E-40dd-AFC4-6F175D3DCCD1}">
              <a14:hiddenFill xmlns:a14="http://schemas.microsoft.com/office/drawing/2010/main">
                <a:solidFill>
                  <a:srgbClr val="FFFFFF"/>
                </a:solidFill>
              </a14:hiddenFill>
            </a:ext>
          </a:extLst>
        </p:spPr>
      </p:pic>
      <p:pic>
        <p:nvPicPr>
          <p:cNvPr id="31749" name="Picture 5" descr="tsunam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2247900"/>
            <a:ext cx="25400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31750" name="Picture 6" descr="tsunami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3489722"/>
            <a:ext cx="300990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9895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p:cTn id="7" dur="5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174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1747">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174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31748"/>
                                        </p:tgtEl>
                                        <p:attrNameLst>
                                          <p:attrName>style.visibility</p:attrName>
                                        </p:attrNameLst>
                                      </p:cBhvr>
                                      <p:to>
                                        <p:strVal val="visible"/>
                                      </p:to>
                                    </p:set>
                                    <p:anim calcmode="lin" valueType="num">
                                      <p:cBhvr>
                                        <p:cTn id="15" dur="1000" fill="hold"/>
                                        <p:tgtEl>
                                          <p:spTgt spid="31748"/>
                                        </p:tgtEl>
                                        <p:attrNameLst>
                                          <p:attrName>ppt_w</p:attrName>
                                        </p:attrNameLst>
                                      </p:cBhvr>
                                      <p:tavLst>
                                        <p:tav tm="0">
                                          <p:val>
                                            <p:fltVal val="0"/>
                                          </p:val>
                                        </p:tav>
                                        <p:tav tm="100000">
                                          <p:val>
                                            <p:strVal val="#ppt_w"/>
                                          </p:val>
                                        </p:tav>
                                      </p:tavLst>
                                    </p:anim>
                                    <p:anim calcmode="lin" valueType="num">
                                      <p:cBhvr>
                                        <p:cTn id="16" dur="1000" fill="hold"/>
                                        <p:tgtEl>
                                          <p:spTgt spid="31748"/>
                                        </p:tgtEl>
                                        <p:attrNameLst>
                                          <p:attrName>ppt_h</p:attrName>
                                        </p:attrNameLst>
                                      </p:cBhvr>
                                      <p:tavLst>
                                        <p:tav tm="0">
                                          <p:val>
                                            <p:fltVal val="0"/>
                                          </p:val>
                                        </p:tav>
                                        <p:tav tm="100000">
                                          <p:val>
                                            <p:strVal val="#ppt_h"/>
                                          </p:val>
                                        </p:tav>
                                      </p:tavLst>
                                    </p:anim>
                                    <p:anim calcmode="lin" valueType="num">
                                      <p:cBhvr>
                                        <p:cTn id="17" dur="1000" fill="hold"/>
                                        <p:tgtEl>
                                          <p:spTgt spid="3174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174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31747">
                                            <p:txEl>
                                              <p:pRg st="2" end="2"/>
                                            </p:txEl>
                                          </p:spTgt>
                                        </p:tgtEl>
                                        <p:attrNameLst>
                                          <p:attrName>style.visibility</p:attrName>
                                        </p:attrNameLst>
                                      </p:cBhvr>
                                      <p:to>
                                        <p:strVal val="visible"/>
                                      </p:to>
                                    </p:set>
                                    <p:anim calcmode="lin" valueType="num">
                                      <p:cBhvr>
                                        <p:cTn id="23" dur="500" fill="hold"/>
                                        <p:tgtEl>
                                          <p:spTgt spid="31747">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1747">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1747">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31747">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nodeType="clickEffect">
                                  <p:stCondLst>
                                    <p:cond delay="0"/>
                                  </p:stCondLst>
                                  <p:childTnLst>
                                    <p:set>
                                      <p:cBhvr>
                                        <p:cTn id="30" dur="1" fill="hold">
                                          <p:stCondLst>
                                            <p:cond delay="0"/>
                                          </p:stCondLst>
                                        </p:cTn>
                                        <p:tgtEl>
                                          <p:spTgt spid="31749"/>
                                        </p:tgtEl>
                                        <p:attrNameLst>
                                          <p:attrName>style.visibility</p:attrName>
                                        </p:attrNameLst>
                                      </p:cBhvr>
                                      <p:to>
                                        <p:strVal val="visible"/>
                                      </p:to>
                                    </p:set>
                                    <p:anim calcmode="lin" valueType="num">
                                      <p:cBhvr>
                                        <p:cTn id="31" dur="1000" fill="hold"/>
                                        <p:tgtEl>
                                          <p:spTgt spid="31749"/>
                                        </p:tgtEl>
                                        <p:attrNameLst>
                                          <p:attrName>ppt_w</p:attrName>
                                        </p:attrNameLst>
                                      </p:cBhvr>
                                      <p:tavLst>
                                        <p:tav tm="0">
                                          <p:val>
                                            <p:fltVal val="0"/>
                                          </p:val>
                                        </p:tav>
                                        <p:tav tm="100000">
                                          <p:val>
                                            <p:strVal val="#ppt_w"/>
                                          </p:val>
                                        </p:tav>
                                      </p:tavLst>
                                    </p:anim>
                                    <p:anim calcmode="lin" valueType="num">
                                      <p:cBhvr>
                                        <p:cTn id="32" dur="1000" fill="hold"/>
                                        <p:tgtEl>
                                          <p:spTgt spid="31749"/>
                                        </p:tgtEl>
                                        <p:attrNameLst>
                                          <p:attrName>ppt_h</p:attrName>
                                        </p:attrNameLst>
                                      </p:cBhvr>
                                      <p:tavLst>
                                        <p:tav tm="0">
                                          <p:val>
                                            <p:fltVal val="0"/>
                                          </p:val>
                                        </p:tav>
                                        <p:tav tm="100000">
                                          <p:val>
                                            <p:strVal val="#ppt_h"/>
                                          </p:val>
                                        </p:tav>
                                      </p:tavLst>
                                    </p:anim>
                                    <p:anim calcmode="lin" valueType="num">
                                      <p:cBhvr>
                                        <p:cTn id="33" dur="1000" fill="hold"/>
                                        <p:tgtEl>
                                          <p:spTgt spid="31749"/>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174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nodeType="clickEffect">
                                  <p:stCondLst>
                                    <p:cond delay="0"/>
                                  </p:stCondLst>
                                  <p:childTnLst>
                                    <p:set>
                                      <p:cBhvr>
                                        <p:cTn id="38" dur="1" fill="hold">
                                          <p:stCondLst>
                                            <p:cond delay="0"/>
                                          </p:stCondLst>
                                        </p:cTn>
                                        <p:tgtEl>
                                          <p:spTgt spid="31750"/>
                                        </p:tgtEl>
                                        <p:attrNameLst>
                                          <p:attrName>style.visibility</p:attrName>
                                        </p:attrNameLst>
                                      </p:cBhvr>
                                      <p:to>
                                        <p:strVal val="visible"/>
                                      </p:to>
                                    </p:set>
                                    <p:anim calcmode="lin" valueType="num">
                                      <p:cBhvr>
                                        <p:cTn id="39" dur="1000" fill="hold"/>
                                        <p:tgtEl>
                                          <p:spTgt spid="31750"/>
                                        </p:tgtEl>
                                        <p:attrNameLst>
                                          <p:attrName>ppt_w</p:attrName>
                                        </p:attrNameLst>
                                      </p:cBhvr>
                                      <p:tavLst>
                                        <p:tav tm="0">
                                          <p:val>
                                            <p:fltVal val="0"/>
                                          </p:val>
                                        </p:tav>
                                        <p:tav tm="100000">
                                          <p:val>
                                            <p:strVal val="#ppt_w"/>
                                          </p:val>
                                        </p:tav>
                                      </p:tavLst>
                                    </p:anim>
                                    <p:anim calcmode="lin" valueType="num">
                                      <p:cBhvr>
                                        <p:cTn id="40" dur="1000" fill="hold"/>
                                        <p:tgtEl>
                                          <p:spTgt spid="31750"/>
                                        </p:tgtEl>
                                        <p:attrNameLst>
                                          <p:attrName>ppt_h</p:attrName>
                                        </p:attrNameLst>
                                      </p:cBhvr>
                                      <p:tavLst>
                                        <p:tav tm="0">
                                          <p:val>
                                            <p:fltVal val="0"/>
                                          </p:val>
                                        </p:tav>
                                        <p:tav tm="100000">
                                          <p:val>
                                            <p:strVal val="#ppt_h"/>
                                          </p:val>
                                        </p:tav>
                                      </p:tavLst>
                                    </p:anim>
                                    <p:anim calcmode="lin" valueType="num">
                                      <p:cBhvr>
                                        <p:cTn id="41" dur="1000" fill="hold"/>
                                        <p:tgtEl>
                                          <p:spTgt spid="31750"/>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175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762" y="36472"/>
            <a:ext cx="8685649" cy="4524315"/>
          </a:xfrm>
          <a:prstGeom prst="rect">
            <a:avLst/>
          </a:prstGeom>
        </p:spPr>
        <p:txBody>
          <a:bodyPr wrap="square">
            <a:spAutoFit/>
          </a:bodyPr>
          <a:lstStyle/>
          <a:p>
            <a:r>
              <a:rPr lang="en-US" sz="3200" dirty="0" err="1" smtClean="0">
                <a:effectLst>
                  <a:glow rad="101600">
                    <a:schemeClr val="accent1">
                      <a:satMod val="175000"/>
                      <a:alpha val="40000"/>
                    </a:schemeClr>
                  </a:glow>
                </a:effectLst>
                <a:latin typeface="Avenir Book"/>
                <a:cs typeface="Avenir Book"/>
              </a:rPr>
              <a:t>Temblarán</a:t>
            </a:r>
            <a:r>
              <a:rPr lang="en-US" sz="3200" dirty="0" smtClean="0">
                <a:effectLst>
                  <a:glow rad="101600">
                    <a:schemeClr val="accent1">
                      <a:satMod val="175000"/>
                      <a:alpha val="40000"/>
                    </a:schemeClr>
                  </a:glow>
                </a:effectLst>
                <a:latin typeface="Avenir Book"/>
                <a:cs typeface="Avenir Book"/>
              </a:rPr>
              <a:t> ante </a:t>
            </a:r>
            <a:r>
              <a:rPr lang="en-US" sz="3200" dirty="0" err="1" smtClean="0">
                <a:effectLst>
                  <a:glow rad="101600">
                    <a:schemeClr val="accent1">
                      <a:satMod val="175000"/>
                      <a:alpha val="40000"/>
                    </a:schemeClr>
                  </a:glow>
                </a:effectLst>
                <a:latin typeface="Avenir Book"/>
                <a:cs typeface="Avenir Book"/>
              </a:rPr>
              <a:t>mí</a:t>
            </a:r>
            <a:r>
              <a:rPr lang="en-US" sz="3200" dirty="0" smtClean="0">
                <a:effectLst>
                  <a:glow rad="101600">
                    <a:schemeClr val="accent1">
                      <a:satMod val="175000"/>
                      <a:alpha val="40000"/>
                    </a:schemeClr>
                  </a:glow>
                </a:effectLst>
                <a:latin typeface="Avenir Book"/>
                <a:cs typeface="Avenir Book"/>
              </a:rPr>
              <a:t> los </a:t>
            </a:r>
            <a:r>
              <a:rPr lang="en-US" sz="3200" dirty="0" err="1" smtClean="0">
                <a:effectLst>
                  <a:glow rad="101600">
                    <a:schemeClr val="accent1">
                      <a:satMod val="175000"/>
                      <a:alpha val="40000"/>
                    </a:schemeClr>
                  </a:glow>
                </a:effectLst>
                <a:latin typeface="Avenir Book"/>
                <a:cs typeface="Avenir Book"/>
              </a:rPr>
              <a:t>peces</a:t>
            </a:r>
            <a:r>
              <a:rPr lang="en-US" sz="3200" dirty="0" smtClean="0">
                <a:effectLst>
                  <a:glow rad="101600">
                    <a:schemeClr val="accent1">
                      <a:satMod val="175000"/>
                      <a:alpha val="40000"/>
                    </a:schemeClr>
                  </a:glow>
                </a:effectLst>
                <a:latin typeface="Avenir Book"/>
                <a:cs typeface="Avenir Book"/>
              </a:rPr>
              <a:t> del mar, los </a:t>
            </a:r>
            <a:r>
              <a:rPr lang="en-US" sz="3200" dirty="0" err="1" smtClean="0">
                <a:effectLst>
                  <a:glow rad="101600">
                    <a:schemeClr val="accent1">
                      <a:satMod val="175000"/>
                      <a:alpha val="40000"/>
                    </a:schemeClr>
                  </a:glow>
                </a:effectLst>
                <a:latin typeface="Avenir Book"/>
                <a:cs typeface="Avenir Book"/>
              </a:rPr>
              <a:t>pájaros</a:t>
            </a:r>
            <a:r>
              <a:rPr lang="en-US" sz="3200" dirty="0" smtClean="0">
                <a:effectLst>
                  <a:glow rad="101600">
                    <a:schemeClr val="accent1">
                      <a:satMod val="175000"/>
                      <a:alpha val="40000"/>
                    </a:schemeClr>
                  </a:glow>
                </a:effectLst>
                <a:latin typeface="Avenir Book"/>
                <a:cs typeface="Avenir Book"/>
              </a:rPr>
              <a:t> del </a:t>
            </a:r>
            <a:r>
              <a:rPr lang="en-US" sz="3200" dirty="0" err="1" smtClean="0">
                <a:effectLst>
                  <a:glow rad="101600">
                    <a:schemeClr val="accent1">
                      <a:satMod val="175000"/>
                      <a:alpha val="40000"/>
                    </a:schemeClr>
                  </a:glow>
                </a:effectLst>
                <a:latin typeface="Avenir Book"/>
                <a:cs typeface="Avenir Book"/>
              </a:rPr>
              <a:t>cielo</a:t>
            </a:r>
            <a:r>
              <a:rPr lang="en-US" sz="3200" dirty="0" smtClean="0">
                <a:effectLst>
                  <a:glow rad="101600">
                    <a:schemeClr val="accent1">
                      <a:satMod val="175000"/>
                      <a:alpha val="40000"/>
                    </a:schemeClr>
                  </a:glow>
                </a:effectLst>
                <a:latin typeface="Avenir Book"/>
                <a:cs typeface="Avenir Book"/>
              </a:rPr>
              <a:t>, </a:t>
            </a:r>
            <a:r>
              <a:rPr lang="en-US" sz="3200" dirty="0" err="1" smtClean="0">
                <a:effectLst>
                  <a:glow rad="101600">
                    <a:schemeClr val="accent1">
                      <a:satMod val="175000"/>
                      <a:alpha val="40000"/>
                    </a:schemeClr>
                  </a:glow>
                </a:effectLst>
                <a:latin typeface="Avenir Book"/>
                <a:cs typeface="Avenir Book"/>
              </a:rPr>
              <a:t>las</a:t>
            </a:r>
            <a:r>
              <a:rPr lang="en-US" sz="3200" dirty="0" smtClean="0">
                <a:effectLst>
                  <a:glow rad="101600">
                    <a:schemeClr val="accent1">
                      <a:satMod val="175000"/>
                      <a:alpha val="40000"/>
                    </a:schemeClr>
                  </a:glow>
                </a:effectLst>
                <a:latin typeface="Avenir Book"/>
                <a:cs typeface="Avenir Book"/>
              </a:rPr>
              <a:t> </a:t>
            </a:r>
            <a:r>
              <a:rPr lang="en-US" sz="3200" dirty="0" err="1" smtClean="0">
                <a:effectLst>
                  <a:glow rad="101600">
                    <a:schemeClr val="accent1">
                      <a:satMod val="175000"/>
                      <a:alpha val="40000"/>
                    </a:schemeClr>
                  </a:glow>
                </a:effectLst>
                <a:latin typeface="Avenir Book"/>
                <a:cs typeface="Avenir Book"/>
              </a:rPr>
              <a:t>bestias</a:t>
            </a:r>
            <a:r>
              <a:rPr lang="en-US" sz="3200" dirty="0" smtClean="0">
                <a:effectLst>
                  <a:glow rad="101600">
                    <a:schemeClr val="accent1">
                      <a:satMod val="175000"/>
                      <a:alpha val="40000"/>
                    </a:schemeClr>
                  </a:glow>
                </a:effectLst>
                <a:latin typeface="Avenir Book"/>
                <a:cs typeface="Avenir Book"/>
              </a:rPr>
              <a:t> del campo, </a:t>
            </a:r>
            <a:r>
              <a:rPr lang="en-US" sz="3200" dirty="0" err="1" smtClean="0">
                <a:effectLst>
                  <a:glow rad="101600">
                    <a:schemeClr val="accent1">
                      <a:satMod val="175000"/>
                      <a:alpha val="40000"/>
                    </a:schemeClr>
                  </a:glow>
                </a:effectLst>
                <a:latin typeface="Avenir Book"/>
                <a:cs typeface="Avenir Book"/>
              </a:rPr>
              <a:t>todos</a:t>
            </a:r>
            <a:r>
              <a:rPr lang="en-US" sz="3200" dirty="0" smtClean="0">
                <a:effectLst>
                  <a:glow rad="101600">
                    <a:schemeClr val="accent1">
                      <a:satMod val="175000"/>
                      <a:alpha val="40000"/>
                    </a:schemeClr>
                  </a:glow>
                </a:effectLst>
                <a:latin typeface="Avenir Book"/>
                <a:cs typeface="Avenir Book"/>
              </a:rPr>
              <a:t> los reptiles </a:t>
            </a:r>
            <a:r>
              <a:rPr lang="en-US" sz="3200" dirty="0" err="1" smtClean="0">
                <a:effectLst>
                  <a:glow rad="101600">
                    <a:schemeClr val="accent1">
                      <a:satMod val="175000"/>
                      <a:alpha val="40000"/>
                    </a:schemeClr>
                  </a:glow>
                </a:effectLst>
                <a:latin typeface="Avenir Book"/>
                <a:cs typeface="Avenir Book"/>
              </a:rPr>
              <a:t>que</a:t>
            </a:r>
            <a:r>
              <a:rPr lang="en-US" sz="3200" dirty="0" smtClean="0">
                <a:effectLst>
                  <a:glow rad="101600">
                    <a:schemeClr val="accent1">
                      <a:satMod val="175000"/>
                      <a:alpha val="40000"/>
                    </a:schemeClr>
                  </a:glow>
                </a:effectLst>
                <a:latin typeface="Avenir Book"/>
                <a:cs typeface="Avenir Book"/>
              </a:rPr>
              <a:t> se </a:t>
            </a:r>
            <a:r>
              <a:rPr lang="en-US" sz="3200" dirty="0" err="1" smtClean="0">
                <a:effectLst>
                  <a:glow rad="101600">
                    <a:schemeClr val="accent1">
                      <a:satMod val="175000"/>
                      <a:alpha val="40000"/>
                    </a:schemeClr>
                  </a:glow>
                </a:effectLst>
                <a:latin typeface="Avenir Book"/>
                <a:cs typeface="Avenir Book"/>
              </a:rPr>
              <a:t>arrastran</a:t>
            </a:r>
            <a:r>
              <a:rPr lang="en-US" sz="3200" dirty="0" smtClean="0">
                <a:effectLst>
                  <a:glow rad="101600">
                    <a:schemeClr val="accent1">
                      <a:satMod val="175000"/>
                      <a:alpha val="40000"/>
                    </a:schemeClr>
                  </a:glow>
                </a:effectLst>
                <a:latin typeface="Avenir Book"/>
                <a:cs typeface="Avenir Book"/>
              </a:rPr>
              <a:t> </a:t>
            </a:r>
            <a:r>
              <a:rPr lang="en-US" sz="3200" dirty="0" err="1" smtClean="0">
                <a:effectLst>
                  <a:glow rad="101600">
                    <a:schemeClr val="accent1">
                      <a:satMod val="175000"/>
                      <a:alpha val="40000"/>
                    </a:schemeClr>
                  </a:glow>
                </a:effectLst>
                <a:latin typeface="Avenir Book"/>
                <a:cs typeface="Avenir Book"/>
              </a:rPr>
              <a:t>por</a:t>
            </a:r>
            <a:r>
              <a:rPr lang="en-US" sz="3200" dirty="0" smtClean="0">
                <a:effectLst>
                  <a:glow rad="101600">
                    <a:schemeClr val="accent1">
                      <a:satMod val="175000"/>
                      <a:alpha val="40000"/>
                    </a:schemeClr>
                  </a:glow>
                </a:effectLst>
                <a:latin typeface="Avenir Book"/>
                <a:cs typeface="Avenir Book"/>
              </a:rPr>
              <a:t> el </a:t>
            </a:r>
            <a:r>
              <a:rPr lang="en-US" sz="3200" dirty="0" err="1" smtClean="0">
                <a:effectLst>
                  <a:glow rad="101600">
                    <a:schemeClr val="accent1">
                      <a:satMod val="175000"/>
                      <a:alpha val="40000"/>
                    </a:schemeClr>
                  </a:glow>
                </a:effectLst>
                <a:latin typeface="Avenir Book"/>
                <a:cs typeface="Avenir Book"/>
              </a:rPr>
              <a:t>suelo</a:t>
            </a:r>
            <a:r>
              <a:rPr lang="en-US" sz="3200" dirty="0" smtClean="0">
                <a:effectLst>
                  <a:glow rad="101600">
                    <a:schemeClr val="accent1">
                      <a:satMod val="175000"/>
                      <a:alpha val="40000"/>
                    </a:schemeClr>
                  </a:glow>
                </a:effectLst>
                <a:latin typeface="Avenir Book"/>
                <a:cs typeface="Avenir Book"/>
              </a:rPr>
              <a:t> y </a:t>
            </a:r>
            <a:r>
              <a:rPr lang="en-US" sz="3200" dirty="0" err="1" smtClean="0">
                <a:effectLst>
                  <a:glow rad="101600">
                    <a:schemeClr val="accent1">
                      <a:satMod val="175000"/>
                      <a:alpha val="40000"/>
                    </a:schemeClr>
                  </a:glow>
                </a:effectLst>
                <a:latin typeface="Avenir Book"/>
                <a:cs typeface="Avenir Book"/>
              </a:rPr>
              <a:t>todos</a:t>
            </a:r>
            <a:r>
              <a:rPr lang="en-US" sz="3200" dirty="0" smtClean="0">
                <a:effectLst>
                  <a:glow rad="101600">
                    <a:schemeClr val="accent1">
                      <a:satMod val="175000"/>
                      <a:alpha val="40000"/>
                    </a:schemeClr>
                  </a:glow>
                </a:effectLst>
                <a:latin typeface="Avenir Book"/>
                <a:cs typeface="Avenir Book"/>
              </a:rPr>
              <a:t> los hombres </a:t>
            </a:r>
            <a:r>
              <a:rPr lang="en-US" sz="3200" dirty="0" err="1" smtClean="0">
                <a:effectLst>
                  <a:glow rad="101600">
                    <a:schemeClr val="accent1">
                      <a:satMod val="175000"/>
                      <a:alpha val="40000"/>
                    </a:schemeClr>
                  </a:glow>
                </a:effectLst>
                <a:latin typeface="Avenir Book"/>
                <a:cs typeface="Avenir Book"/>
              </a:rPr>
              <a:t>que</a:t>
            </a:r>
            <a:r>
              <a:rPr lang="en-US" sz="3200" dirty="0" smtClean="0">
                <a:effectLst>
                  <a:glow rad="101600">
                    <a:schemeClr val="accent1">
                      <a:satMod val="175000"/>
                      <a:alpha val="40000"/>
                    </a:schemeClr>
                  </a:glow>
                </a:effectLst>
                <a:latin typeface="Avenir Book"/>
                <a:cs typeface="Avenir Book"/>
              </a:rPr>
              <a:t> hay </a:t>
            </a:r>
            <a:r>
              <a:rPr lang="en-US" sz="3200" dirty="0" err="1" smtClean="0">
                <a:effectLst>
                  <a:glow rad="101600">
                    <a:schemeClr val="accent1">
                      <a:satMod val="175000"/>
                      <a:alpha val="40000"/>
                    </a:schemeClr>
                  </a:glow>
                </a:effectLst>
                <a:latin typeface="Avenir Book"/>
                <a:cs typeface="Avenir Book"/>
              </a:rPr>
              <a:t>sobre</a:t>
            </a:r>
            <a:r>
              <a:rPr lang="en-US" sz="3200" dirty="0" smtClean="0">
                <a:effectLst>
                  <a:glow rad="101600">
                    <a:schemeClr val="accent1">
                      <a:satMod val="175000"/>
                      <a:alpha val="40000"/>
                    </a:schemeClr>
                  </a:glow>
                </a:effectLst>
                <a:latin typeface="Avenir Book"/>
                <a:cs typeface="Avenir Book"/>
              </a:rPr>
              <a:t> la </a:t>
            </a:r>
            <a:r>
              <a:rPr lang="en-US" sz="3200" dirty="0" err="1" smtClean="0">
                <a:effectLst>
                  <a:glow rad="101600">
                    <a:schemeClr val="accent1">
                      <a:satMod val="175000"/>
                      <a:alpha val="40000"/>
                    </a:schemeClr>
                  </a:glow>
                </a:effectLst>
                <a:latin typeface="Avenir Book"/>
                <a:cs typeface="Avenir Book"/>
              </a:rPr>
              <a:t>faz</a:t>
            </a:r>
            <a:r>
              <a:rPr lang="en-US" sz="3200" dirty="0" smtClean="0">
                <a:effectLst>
                  <a:glow rad="101600">
                    <a:schemeClr val="accent1">
                      <a:satMod val="175000"/>
                      <a:alpha val="40000"/>
                    </a:schemeClr>
                  </a:glow>
                </a:effectLst>
                <a:latin typeface="Avenir Book"/>
                <a:cs typeface="Avenir Book"/>
              </a:rPr>
              <a:t> de la </a:t>
            </a:r>
            <a:r>
              <a:rPr lang="en-US" sz="3200" dirty="0" err="1" smtClean="0">
                <a:effectLst>
                  <a:glow rad="101600">
                    <a:schemeClr val="accent1">
                      <a:satMod val="175000"/>
                      <a:alpha val="40000"/>
                    </a:schemeClr>
                  </a:glow>
                </a:effectLst>
                <a:latin typeface="Avenir Book"/>
                <a:cs typeface="Avenir Book"/>
              </a:rPr>
              <a:t>tierra</a:t>
            </a:r>
            <a:r>
              <a:rPr lang="en-US" sz="3200" dirty="0" smtClean="0">
                <a:effectLst>
                  <a:glow rad="101600">
                    <a:schemeClr val="accent1">
                      <a:satMod val="175000"/>
                      <a:alpha val="40000"/>
                    </a:schemeClr>
                  </a:glow>
                </a:effectLst>
                <a:latin typeface="Avenir Book"/>
                <a:cs typeface="Avenir Book"/>
              </a:rPr>
              <a:t>. </a:t>
            </a:r>
            <a:r>
              <a:rPr lang="en-US" sz="3200" u="sng" dirty="0" smtClean="0">
                <a:solidFill>
                  <a:srgbClr val="FFFF00"/>
                </a:solidFill>
                <a:effectLst>
                  <a:glow rad="101600">
                    <a:schemeClr val="accent1">
                      <a:satMod val="175000"/>
                      <a:alpha val="40000"/>
                    </a:schemeClr>
                  </a:glow>
                </a:effectLst>
                <a:latin typeface="Avenir Book"/>
                <a:cs typeface="Avenir Book"/>
              </a:rPr>
              <a:t>Se </a:t>
            </a:r>
            <a:r>
              <a:rPr lang="en-US" sz="3200" u="sng" dirty="0" err="1" smtClean="0">
                <a:solidFill>
                  <a:srgbClr val="FFFF00"/>
                </a:solidFill>
                <a:effectLst>
                  <a:glow rad="101600">
                    <a:schemeClr val="accent1">
                      <a:satMod val="175000"/>
                      <a:alpha val="40000"/>
                    </a:schemeClr>
                  </a:glow>
                </a:effectLst>
                <a:latin typeface="Avenir Book"/>
                <a:cs typeface="Avenir Book"/>
              </a:rPr>
              <a:t>desplomarán</a:t>
            </a:r>
            <a:r>
              <a:rPr lang="en-US" sz="3200" u="sng" dirty="0" smtClean="0">
                <a:solidFill>
                  <a:srgbClr val="FFFF00"/>
                </a:solidFill>
                <a:effectLst>
                  <a:glow rad="101600">
                    <a:schemeClr val="accent1">
                      <a:satMod val="175000"/>
                      <a:alpha val="40000"/>
                    </a:schemeClr>
                  </a:glow>
                </a:effectLst>
                <a:latin typeface="Avenir Book"/>
                <a:cs typeface="Avenir Book"/>
              </a:rPr>
              <a:t> </a:t>
            </a:r>
            <a:r>
              <a:rPr lang="en-US" sz="3200" u="sng" dirty="0" err="1" smtClean="0">
                <a:solidFill>
                  <a:srgbClr val="FFFF00"/>
                </a:solidFill>
                <a:effectLst>
                  <a:glow rad="101600">
                    <a:schemeClr val="accent1">
                      <a:satMod val="175000"/>
                      <a:alpha val="40000"/>
                    </a:schemeClr>
                  </a:glow>
                </a:effectLst>
                <a:latin typeface="Avenir Book"/>
                <a:cs typeface="Avenir Book"/>
              </a:rPr>
              <a:t>las</a:t>
            </a:r>
            <a:r>
              <a:rPr lang="en-US" sz="3200" u="sng" dirty="0" smtClean="0">
                <a:solidFill>
                  <a:srgbClr val="FFFF00"/>
                </a:solidFill>
                <a:effectLst>
                  <a:glow rad="101600">
                    <a:schemeClr val="accent1">
                      <a:satMod val="175000"/>
                      <a:alpha val="40000"/>
                    </a:schemeClr>
                  </a:glow>
                </a:effectLst>
                <a:latin typeface="Avenir Book"/>
                <a:cs typeface="Avenir Book"/>
              </a:rPr>
              <a:t> </a:t>
            </a:r>
            <a:r>
              <a:rPr lang="en-US" sz="3200" u="sng" dirty="0" err="1" smtClean="0">
                <a:solidFill>
                  <a:srgbClr val="FFFF00"/>
                </a:solidFill>
                <a:effectLst>
                  <a:glow rad="101600">
                    <a:schemeClr val="accent1">
                      <a:satMod val="175000"/>
                      <a:alpha val="40000"/>
                    </a:schemeClr>
                  </a:glow>
                </a:effectLst>
                <a:latin typeface="Avenir Book"/>
                <a:cs typeface="Avenir Book"/>
              </a:rPr>
              <a:t>montañas</a:t>
            </a:r>
            <a:r>
              <a:rPr lang="en-US" sz="3200" u="sng" dirty="0" smtClean="0">
                <a:solidFill>
                  <a:srgbClr val="FFFF00"/>
                </a:solidFill>
                <a:effectLst>
                  <a:glow rad="101600">
                    <a:schemeClr val="accent1">
                      <a:satMod val="175000"/>
                      <a:alpha val="40000"/>
                    </a:schemeClr>
                  </a:glow>
                </a:effectLst>
                <a:latin typeface="Avenir Book"/>
                <a:cs typeface="Avenir Book"/>
              </a:rPr>
              <a:t>, </a:t>
            </a:r>
            <a:r>
              <a:rPr lang="en-US" sz="3200" u="sng" dirty="0" err="1" smtClean="0">
                <a:solidFill>
                  <a:srgbClr val="FFFF00"/>
                </a:solidFill>
                <a:effectLst>
                  <a:glow rad="101600">
                    <a:schemeClr val="accent1">
                      <a:satMod val="175000"/>
                      <a:alpha val="40000"/>
                    </a:schemeClr>
                  </a:glow>
                </a:effectLst>
                <a:latin typeface="Avenir Book"/>
                <a:cs typeface="Avenir Book"/>
              </a:rPr>
              <a:t>caerán</a:t>
            </a:r>
            <a:r>
              <a:rPr lang="en-US" sz="3200" u="sng" dirty="0" smtClean="0">
                <a:solidFill>
                  <a:srgbClr val="FFFF00"/>
                </a:solidFill>
                <a:effectLst>
                  <a:glow rad="101600">
                    <a:schemeClr val="accent1">
                      <a:satMod val="175000"/>
                      <a:alpha val="40000"/>
                    </a:schemeClr>
                  </a:glow>
                </a:effectLst>
                <a:latin typeface="Avenir Book"/>
                <a:cs typeface="Avenir Book"/>
              </a:rPr>
              <a:t> </a:t>
            </a:r>
            <a:r>
              <a:rPr lang="en-US" sz="3200" u="sng" dirty="0" err="1" smtClean="0">
                <a:solidFill>
                  <a:srgbClr val="FFFF00"/>
                </a:solidFill>
                <a:effectLst>
                  <a:glow rad="101600">
                    <a:schemeClr val="accent1">
                      <a:satMod val="175000"/>
                      <a:alpha val="40000"/>
                    </a:schemeClr>
                  </a:glow>
                </a:effectLst>
                <a:latin typeface="Avenir Book"/>
                <a:cs typeface="Avenir Book"/>
              </a:rPr>
              <a:t>las</a:t>
            </a:r>
            <a:r>
              <a:rPr lang="en-US" sz="3200" u="sng" dirty="0" smtClean="0">
                <a:solidFill>
                  <a:srgbClr val="FFFF00"/>
                </a:solidFill>
                <a:effectLst>
                  <a:glow rad="101600">
                    <a:schemeClr val="accent1">
                      <a:satMod val="175000"/>
                      <a:alpha val="40000"/>
                    </a:schemeClr>
                  </a:glow>
                </a:effectLst>
                <a:latin typeface="Avenir Book"/>
                <a:cs typeface="Avenir Book"/>
              </a:rPr>
              <a:t> </a:t>
            </a:r>
            <a:r>
              <a:rPr lang="en-US" sz="3200" u="sng" dirty="0" err="1" smtClean="0">
                <a:solidFill>
                  <a:srgbClr val="FFFF00"/>
                </a:solidFill>
                <a:effectLst>
                  <a:glow rad="101600">
                    <a:schemeClr val="accent1">
                      <a:satMod val="175000"/>
                      <a:alpha val="40000"/>
                    </a:schemeClr>
                  </a:glow>
                </a:effectLst>
                <a:latin typeface="Avenir Book"/>
                <a:cs typeface="Avenir Book"/>
              </a:rPr>
              <a:t>pendientes</a:t>
            </a:r>
            <a:r>
              <a:rPr lang="en-US" sz="3200" u="sng" dirty="0" smtClean="0">
                <a:solidFill>
                  <a:srgbClr val="FFFF00"/>
                </a:solidFill>
                <a:effectLst>
                  <a:glow rad="101600">
                    <a:schemeClr val="accent1">
                      <a:satMod val="175000"/>
                      <a:alpha val="40000"/>
                    </a:schemeClr>
                  </a:glow>
                </a:effectLst>
                <a:latin typeface="Avenir Book"/>
                <a:cs typeface="Avenir Book"/>
              </a:rPr>
              <a:t> </a:t>
            </a:r>
            <a:r>
              <a:rPr lang="en-US" sz="3200" u="sng" dirty="0" err="1" smtClean="0">
                <a:solidFill>
                  <a:srgbClr val="FFFF00"/>
                </a:solidFill>
                <a:effectLst>
                  <a:glow rad="101600">
                    <a:schemeClr val="accent1">
                      <a:satMod val="175000"/>
                      <a:alpha val="40000"/>
                    </a:schemeClr>
                  </a:glow>
                </a:effectLst>
                <a:latin typeface="Avenir Book"/>
                <a:cs typeface="Avenir Book"/>
              </a:rPr>
              <a:t>escarpadas</a:t>
            </a:r>
            <a:r>
              <a:rPr lang="en-US" sz="3200" u="sng" dirty="0" smtClean="0">
                <a:solidFill>
                  <a:srgbClr val="FFFF00"/>
                </a:solidFill>
                <a:effectLst>
                  <a:glow rad="101600">
                    <a:schemeClr val="accent1">
                      <a:satMod val="175000"/>
                      <a:alpha val="40000"/>
                    </a:schemeClr>
                  </a:glow>
                </a:effectLst>
                <a:latin typeface="Avenir Book"/>
                <a:cs typeface="Avenir Book"/>
              </a:rPr>
              <a:t> y </a:t>
            </a:r>
            <a:r>
              <a:rPr lang="en-US" sz="3200" u="sng" dirty="0" err="1" smtClean="0">
                <a:solidFill>
                  <a:srgbClr val="FFFF00"/>
                </a:solidFill>
                <a:effectLst>
                  <a:glow rad="101600">
                    <a:schemeClr val="accent1">
                      <a:satMod val="175000"/>
                      <a:alpha val="40000"/>
                    </a:schemeClr>
                  </a:glow>
                </a:effectLst>
                <a:latin typeface="Avenir Book"/>
                <a:cs typeface="Avenir Book"/>
              </a:rPr>
              <a:t>todos</a:t>
            </a:r>
            <a:r>
              <a:rPr lang="en-US" sz="3200" u="sng" dirty="0" smtClean="0">
                <a:solidFill>
                  <a:srgbClr val="FFFF00"/>
                </a:solidFill>
                <a:effectLst>
                  <a:glow rad="101600">
                    <a:schemeClr val="accent1">
                      <a:satMod val="175000"/>
                      <a:alpha val="40000"/>
                    </a:schemeClr>
                  </a:glow>
                </a:effectLst>
                <a:latin typeface="Avenir Book"/>
                <a:cs typeface="Avenir Book"/>
              </a:rPr>
              <a:t> los </a:t>
            </a:r>
            <a:r>
              <a:rPr lang="en-US" sz="3200" u="sng" dirty="0" err="1" smtClean="0">
                <a:solidFill>
                  <a:srgbClr val="FFFF00"/>
                </a:solidFill>
                <a:effectLst>
                  <a:glow rad="101600">
                    <a:schemeClr val="accent1">
                      <a:satMod val="175000"/>
                      <a:alpha val="40000"/>
                    </a:schemeClr>
                  </a:glow>
                </a:effectLst>
                <a:latin typeface="Avenir Book"/>
                <a:cs typeface="Avenir Book"/>
              </a:rPr>
              <a:t>muros</a:t>
            </a:r>
            <a:r>
              <a:rPr lang="en-US" sz="3200" u="sng" dirty="0" smtClean="0">
                <a:solidFill>
                  <a:srgbClr val="FFFF00"/>
                </a:solidFill>
                <a:effectLst>
                  <a:glow rad="101600">
                    <a:schemeClr val="accent1">
                      <a:satMod val="175000"/>
                      <a:alpha val="40000"/>
                    </a:schemeClr>
                  </a:glow>
                </a:effectLst>
                <a:latin typeface="Avenir Book"/>
                <a:cs typeface="Avenir Book"/>
              </a:rPr>
              <a:t> se </a:t>
            </a:r>
            <a:r>
              <a:rPr lang="en-US" sz="3200" u="sng" dirty="0" err="1" smtClean="0">
                <a:solidFill>
                  <a:srgbClr val="FFFF00"/>
                </a:solidFill>
                <a:effectLst>
                  <a:glow rad="101600">
                    <a:schemeClr val="accent1">
                      <a:satMod val="175000"/>
                      <a:alpha val="40000"/>
                    </a:schemeClr>
                  </a:glow>
                </a:effectLst>
                <a:latin typeface="Avenir Book"/>
                <a:cs typeface="Avenir Book"/>
              </a:rPr>
              <a:t>derrumbarán</a:t>
            </a:r>
            <a:r>
              <a:rPr lang="en-US" sz="3200" u="sng" dirty="0" smtClean="0">
                <a:solidFill>
                  <a:srgbClr val="FFFF00"/>
                </a:solidFill>
                <a:effectLst>
                  <a:glow rad="101600">
                    <a:schemeClr val="accent1">
                      <a:satMod val="175000"/>
                      <a:alpha val="40000"/>
                    </a:schemeClr>
                  </a:glow>
                </a:effectLst>
                <a:latin typeface="Avenir Book"/>
                <a:cs typeface="Avenir Book"/>
              </a:rPr>
              <a:t> </a:t>
            </a:r>
            <a:r>
              <a:rPr lang="en-US" sz="3200" u="sng" dirty="0" err="1" smtClean="0">
                <a:solidFill>
                  <a:srgbClr val="FFFF00"/>
                </a:solidFill>
                <a:effectLst>
                  <a:glow rad="101600">
                    <a:schemeClr val="accent1">
                      <a:satMod val="175000"/>
                      <a:alpha val="40000"/>
                    </a:schemeClr>
                  </a:glow>
                </a:effectLst>
                <a:latin typeface="Avenir Book"/>
                <a:cs typeface="Avenir Book"/>
              </a:rPr>
              <a:t>por</a:t>
            </a:r>
            <a:r>
              <a:rPr lang="en-US" sz="3200" u="sng" dirty="0" smtClean="0">
                <a:solidFill>
                  <a:srgbClr val="FFFF00"/>
                </a:solidFill>
                <a:effectLst>
                  <a:glow rad="101600">
                    <a:schemeClr val="accent1">
                      <a:satMod val="175000"/>
                      <a:alpha val="40000"/>
                    </a:schemeClr>
                  </a:glow>
                </a:effectLst>
                <a:latin typeface="Avenir Book"/>
                <a:cs typeface="Avenir Book"/>
              </a:rPr>
              <a:t> </a:t>
            </a:r>
            <a:r>
              <a:rPr lang="en-US" sz="3200" u="sng" dirty="0" err="1" smtClean="0">
                <a:solidFill>
                  <a:srgbClr val="FFFF00"/>
                </a:solidFill>
                <a:effectLst>
                  <a:glow rad="101600">
                    <a:schemeClr val="accent1">
                      <a:satMod val="175000"/>
                      <a:alpha val="40000"/>
                    </a:schemeClr>
                  </a:glow>
                </a:effectLst>
                <a:latin typeface="Avenir Book"/>
                <a:cs typeface="Avenir Book"/>
              </a:rPr>
              <a:t>tierra</a:t>
            </a:r>
            <a:r>
              <a:rPr lang="en-US" sz="3200" u="sng" dirty="0" smtClean="0">
                <a:solidFill>
                  <a:srgbClr val="FFFF00"/>
                </a:solidFill>
                <a:effectLst>
                  <a:glow rad="101600">
                    <a:schemeClr val="accent1">
                      <a:satMod val="175000"/>
                      <a:alpha val="40000"/>
                    </a:schemeClr>
                  </a:glow>
                </a:effectLst>
                <a:latin typeface="Avenir Book"/>
                <a:cs typeface="Avenir Book"/>
              </a:rPr>
              <a:t>. </a:t>
            </a:r>
          </a:p>
          <a:p>
            <a:endParaRPr lang="en-US" sz="3200" dirty="0">
              <a:effectLst>
                <a:glow rad="101600">
                  <a:schemeClr val="accent1">
                    <a:satMod val="175000"/>
                    <a:alpha val="40000"/>
                  </a:schemeClr>
                </a:glow>
              </a:effectLst>
              <a:latin typeface="Avenir Book"/>
              <a:cs typeface="Avenir Book"/>
            </a:endParaRPr>
          </a:p>
          <a:p>
            <a:r>
              <a:rPr lang="en-US" sz="3200" dirty="0" err="1" smtClean="0">
                <a:effectLst>
                  <a:glow rad="101600">
                    <a:schemeClr val="accent1">
                      <a:satMod val="175000"/>
                      <a:alpha val="40000"/>
                    </a:schemeClr>
                  </a:glow>
                </a:effectLst>
                <a:latin typeface="Avenir Book"/>
                <a:cs typeface="Avenir Book"/>
              </a:rPr>
              <a:t>Ezequiel</a:t>
            </a:r>
            <a:r>
              <a:rPr lang="en-US" sz="3200" dirty="0" smtClean="0">
                <a:effectLst>
                  <a:glow rad="101600">
                    <a:schemeClr val="accent1">
                      <a:satMod val="175000"/>
                      <a:alpha val="40000"/>
                    </a:schemeClr>
                  </a:glow>
                </a:effectLst>
                <a:latin typeface="Avenir Book"/>
                <a:cs typeface="Avenir Book"/>
              </a:rPr>
              <a:t> 38:20</a:t>
            </a:r>
            <a:endParaRPr lang="en-US" sz="3200" dirty="0">
              <a:effectLst>
                <a:glow rad="101600">
                  <a:schemeClr val="accent1">
                    <a:satMod val="175000"/>
                    <a:alpha val="40000"/>
                  </a:schemeClr>
                </a:glow>
              </a:effectLst>
              <a:latin typeface="Avenir Book"/>
              <a:cs typeface="Avenir Book"/>
            </a:endParaRPr>
          </a:p>
        </p:txBody>
      </p:sp>
      <p:pic>
        <p:nvPicPr>
          <p:cNvPr id="4" name="biblia animacion.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75371"/>
          <a:stretch/>
        </p:blipFill>
        <p:spPr>
          <a:xfrm>
            <a:off x="0" y="4479894"/>
            <a:ext cx="9144000" cy="795348"/>
          </a:xfrm>
          <a:prstGeom prst="rect">
            <a:avLst/>
          </a:prstGeom>
        </p:spPr>
      </p:pic>
    </p:spTree>
    <p:extLst>
      <p:ext uri="{BB962C8B-B14F-4D97-AF65-F5344CB8AC3E}">
        <p14:creationId xmlns:p14="http://schemas.microsoft.com/office/powerpoint/2010/main" val="26818851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878" y="177694"/>
            <a:ext cx="8595895" cy="4154984"/>
          </a:xfrm>
          <a:prstGeom prst="rect">
            <a:avLst/>
          </a:prstGeom>
        </p:spPr>
        <p:txBody>
          <a:bodyPr wrap="square">
            <a:spAutoFit/>
          </a:bodyPr>
          <a:lstStyle/>
          <a:p>
            <a:r>
              <a:rPr lang="en-US" sz="3300" b="1" dirty="0" err="1" smtClean="0">
                <a:latin typeface="Avenir Book"/>
                <a:cs typeface="Avenir Book"/>
              </a:rPr>
              <a:t>Dijo</a:t>
            </a:r>
            <a:r>
              <a:rPr lang="en-US" sz="3300" b="1" dirty="0" smtClean="0">
                <a:latin typeface="Avenir Book"/>
                <a:cs typeface="Avenir Book"/>
              </a:rPr>
              <a:t>: </a:t>
            </a:r>
            <a:r>
              <a:rPr lang="en-US" sz="3300" b="1" dirty="0" err="1" smtClean="0">
                <a:latin typeface="Avenir Book"/>
                <a:cs typeface="Avenir Book"/>
              </a:rPr>
              <a:t>Jehová</a:t>
            </a:r>
            <a:r>
              <a:rPr lang="en-US" sz="3300" b="1" dirty="0" smtClean="0">
                <a:latin typeface="Avenir Book"/>
                <a:cs typeface="Avenir Book"/>
              </a:rPr>
              <a:t> </a:t>
            </a:r>
            <a:r>
              <a:rPr lang="en-US" sz="3300" b="1" dirty="0" err="1" smtClean="0">
                <a:latin typeface="Avenir Book"/>
                <a:cs typeface="Avenir Book"/>
              </a:rPr>
              <a:t>rugirá</a:t>
            </a:r>
            <a:r>
              <a:rPr lang="en-US" sz="3300" b="1" dirty="0" smtClean="0">
                <a:latin typeface="Avenir Book"/>
                <a:cs typeface="Avenir Book"/>
              </a:rPr>
              <a:t> </a:t>
            </a:r>
            <a:r>
              <a:rPr lang="en-US" sz="3300" b="1" dirty="0" err="1" smtClean="0">
                <a:latin typeface="Avenir Book"/>
                <a:cs typeface="Avenir Book"/>
              </a:rPr>
              <a:t>desde</a:t>
            </a:r>
            <a:r>
              <a:rPr lang="en-US" sz="3300" b="1" dirty="0" smtClean="0">
                <a:latin typeface="Avenir Book"/>
                <a:cs typeface="Avenir Book"/>
              </a:rPr>
              <a:t> </a:t>
            </a:r>
            <a:r>
              <a:rPr lang="en-US" sz="3300" b="1" dirty="0" err="1" smtClean="0">
                <a:latin typeface="Avenir Book"/>
                <a:cs typeface="Avenir Book"/>
              </a:rPr>
              <a:t>Sion</a:t>
            </a:r>
            <a:r>
              <a:rPr lang="en-US" sz="3300" b="1" dirty="0" smtClean="0">
                <a:latin typeface="Avenir Book"/>
                <a:cs typeface="Avenir Book"/>
              </a:rPr>
              <a:t>, y </a:t>
            </a:r>
            <a:r>
              <a:rPr lang="en-US" sz="3300" b="1" dirty="0" err="1" smtClean="0">
                <a:latin typeface="Avenir Book"/>
                <a:cs typeface="Avenir Book"/>
              </a:rPr>
              <a:t>dará</a:t>
            </a:r>
            <a:r>
              <a:rPr lang="en-US" sz="3300" b="1" dirty="0" smtClean="0">
                <a:latin typeface="Avenir Book"/>
                <a:cs typeface="Avenir Book"/>
              </a:rPr>
              <a:t> </a:t>
            </a:r>
            <a:r>
              <a:rPr lang="en-US" sz="3300" b="1" dirty="0" err="1" smtClean="0">
                <a:latin typeface="Avenir Book"/>
                <a:cs typeface="Avenir Book"/>
              </a:rPr>
              <a:t>su</a:t>
            </a:r>
            <a:r>
              <a:rPr lang="en-US" sz="3300" b="1" dirty="0" smtClean="0">
                <a:latin typeface="Avenir Book"/>
                <a:cs typeface="Avenir Book"/>
              </a:rPr>
              <a:t> </a:t>
            </a:r>
            <a:r>
              <a:rPr lang="en-US" sz="3300" b="1" dirty="0" err="1" smtClean="0">
                <a:latin typeface="Avenir Book"/>
                <a:cs typeface="Avenir Book"/>
              </a:rPr>
              <a:t>voz</a:t>
            </a:r>
            <a:r>
              <a:rPr lang="en-US" sz="3300" b="1" dirty="0" smtClean="0">
                <a:latin typeface="Avenir Book"/>
                <a:cs typeface="Avenir Book"/>
              </a:rPr>
              <a:t> </a:t>
            </a:r>
            <a:r>
              <a:rPr lang="en-US" sz="3300" b="1" dirty="0" err="1" smtClean="0">
                <a:latin typeface="Avenir Book"/>
                <a:cs typeface="Avenir Book"/>
              </a:rPr>
              <a:t>desde</a:t>
            </a:r>
            <a:r>
              <a:rPr lang="en-US" sz="3300" b="1" dirty="0" smtClean="0">
                <a:latin typeface="Avenir Book"/>
                <a:cs typeface="Avenir Book"/>
              </a:rPr>
              <a:t> </a:t>
            </a:r>
            <a:r>
              <a:rPr lang="en-US" sz="3300" b="1" dirty="0" err="1" smtClean="0">
                <a:latin typeface="Avenir Book"/>
                <a:cs typeface="Avenir Book"/>
              </a:rPr>
              <a:t>Jerusalén</a:t>
            </a:r>
            <a:r>
              <a:rPr lang="en-US" sz="3300" b="1" dirty="0" smtClean="0">
                <a:latin typeface="Avenir Book"/>
                <a:cs typeface="Avenir Book"/>
              </a:rPr>
              <a:t>, y los </a:t>
            </a:r>
            <a:r>
              <a:rPr lang="en-US" sz="3300" b="1" dirty="0" err="1" smtClean="0">
                <a:latin typeface="Avenir Book"/>
                <a:cs typeface="Avenir Book"/>
              </a:rPr>
              <a:t>campos</a:t>
            </a:r>
            <a:r>
              <a:rPr lang="en-US" sz="3300" b="1" dirty="0" smtClean="0">
                <a:latin typeface="Avenir Book"/>
                <a:cs typeface="Avenir Book"/>
              </a:rPr>
              <a:t> de los </a:t>
            </a:r>
            <a:r>
              <a:rPr lang="en-US" sz="3300" b="1" dirty="0" err="1" smtClean="0">
                <a:latin typeface="Avenir Book"/>
                <a:cs typeface="Avenir Book"/>
              </a:rPr>
              <a:t>pastores</a:t>
            </a:r>
            <a:r>
              <a:rPr lang="en-US" sz="3300" b="1" dirty="0" smtClean="0">
                <a:latin typeface="Avenir Book"/>
                <a:cs typeface="Avenir Book"/>
              </a:rPr>
              <a:t> se </a:t>
            </a:r>
            <a:r>
              <a:rPr lang="en-US" sz="3300" b="1" dirty="0" err="1" smtClean="0">
                <a:latin typeface="Avenir Book"/>
                <a:cs typeface="Avenir Book"/>
              </a:rPr>
              <a:t>enlutarán</a:t>
            </a:r>
            <a:r>
              <a:rPr lang="en-US" sz="3300" b="1" dirty="0" smtClean="0">
                <a:latin typeface="Avenir Book"/>
                <a:cs typeface="Avenir Book"/>
              </a:rPr>
              <a:t>, y se </a:t>
            </a:r>
            <a:r>
              <a:rPr lang="en-US" sz="3300" b="1" dirty="0" err="1" smtClean="0">
                <a:latin typeface="Avenir Book"/>
                <a:cs typeface="Avenir Book"/>
              </a:rPr>
              <a:t>secará</a:t>
            </a:r>
            <a:r>
              <a:rPr lang="en-US" sz="3300" b="1" dirty="0" smtClean="0">
                <a:latin typeface="Avenir Book"/>
                <a:cs typeface="Avenir Book"/>
              </a:rPr>
              <a:t> la </a:t>
            </a:r>
            <a:r>
              <a:rPr lang="en-US" sz="3300" b="1" dirty="0" err="1" smtClean="0">
                <a:latin typeface="Avenir Book"/>
                <a:cs typeface="Avenir Book"/>
              </a:rPr>
              <a:t>cumbre</a:t>
            </a:r>
            <a:r>
              <a:rPr lang="en-US" sz="3300" b="1" dirty="0" smtClean="0">
                <a:latin typeface="Avenir Book"/>
                <a:cs typeface="Avenir Book"/>
              </a:rPr>
              <a:t> del Carmelo. </a:t>
            </a:r>
            <a:r>
              <a:rPr lang="en-US" sz="3300" b="1" dirty="0" err="1" smtClean="0">
                <a:latin typeface="Avenir Book"/>
                <a:cs typeface="Avenir Book"/>
              </a:rPr>
              <a:t>Así</a:t>
            </a:r>
            <a:r>
              <a:rPr lang="en-US" sz="3300" b="1" dirty="0" smtClean="0">
                <a:latin typeface="Avenir Book"/>
                <a:cs typeface="Avenir Book"/>
              </a:rPr>
              <a:t> ha </a:t>
            </a:r>
            <a:r>
              <a:rPr lang="en-US" sz="3300" b="1" dirty="0" err="1" smtClean="0">
                <a:latin typeface="Avenir Book"/>
                <a:cs typeface="Avenir Book"/>
              </a:rPr>
              <a:t>dicho</a:t>
            </a:r>
            <a:r>
              <a:rPr lang="en-US" sz="3300" b="1" dirty="0" smtClean="0">
                <a:latin typeface="Avenir Book"/>
                <a:cs typeface="Avenir Book"/>
              </a:rPr>
              <a:t> </a:t>
            </a:r>
            <a:r>
              <a:rPr lang="en-US" sz="3300" b="1" dirty="0" err="1" smtClean="0">
                <a:latin typeface="Avenir Book"/>
                <a:cs typeface="Avenir Book"/>
              </a:rPr>
              <a:t>Jehová</a:t>
            </a:r>
            <a:r>
              <a:rPr lang="en-US" sz="3300" b="1" dirty="0" smtClean="0">
                <a:latin typeface="Avenir Book"/>
                <a:cs typeface="Avenir Book"/>
              </a:rPr>
              <a:t>: </a:t>
            </a:r>
            <a:r>
              <a:rPr lang="en-US" sz="3300" b="1" u="sng" dirty="0" err="1" smtClean="0">
                <a:solidFill>
                  <a:srgbClr val="FFFF00"/>
                </a:solidFill>
                <a:latin typeface="Avenir Book"/>
                <a:cs typeface="Avenir Book"/>
              </a:rPr>
              <a:t>Por</a:t>
            </a:r>
            <a:r>
              <a:rPr lang="en-US" sz="3300" b="1" u="sng" dirty="0" smtClean="0">
                <a:solidFill>
                  <a:srgbClr val="FFFF00"/>
                </a:solidFill>
                <a:latin typeface="Avenir Book"/>
                <a:cs typeface="Avenir Book"/>
              </a:rPr>
              <a:t> </a:t>
            </a:r>
            <a:r>
              <a:rPr lang="en-US" sz="3300" b="1" u="sng" dirty="0" err="1" smtClean="0">
                <a:solidFill>
                  <a:srgbClr val="FFFF00"/>
                </a:solidFill>
                <a:latin typeface="Avenir Book"/>
                <a:cs typeface="Avenir Book"/>
              </a:rPr>
              <a:t>tres</a:t>
            </a:r>
            <a:r>
              <a:rPr lang="en-US" sz="3300" b="1" u="sng" dirty="0" smtClean="0">
                <a:solidFill>
                  <a:srgbClr val="FFFF00"/>
                </a:solidFill>
                <a:latin typeface="Avenir Book"/>
                <a:cs typeface="Avenir Book"/>
              </a:rPr>
              <a:t> </a:t>
            </a:r>
            <a:r>
              <a:rPr lang="en-US" sz="3300" b="1" u="sng" dirty="0" err="1" smtClean="0">
                <a:solidFill>
                  <a:srgbClr val="FFFF00"/>
                </a:solidFill>
                <a:latin typeface="Avenir Book"/>
                <a:cs typeface="Avenir Book"/>
              </a:rPr>
              <a:t>pecados</a:t>
            </a:r>
            <a:r>
              <a:rPr lang="en-US" sz="3300" b="1" u="sng" dirty="0" smtClean="0">
                <a:solidFill>
                  <a:srgbClr val="FFFF00"/>
                </a:solidFill>
                <a:latin typeface="Avenir Book"/>
                <a:cs typeface="Avenir Book"/>
              </a:rPr>
              <a:t> de </a:t>
            </a:r>
            <a:r>
              <a:rPr lang="en-US" sz="3300" b="1" u="sng" dirty="0" err="1" smtClean="0">
                <a:solidFill>
                  <a:srgbClr val="FFFF00"/>
                </a:solidFill>
                <a:latin typeface="Avenir Book"/>
                <a:cs typeface="Avenir Book"/>
              </a:rPr>
              <a:t>Damasco</a:t>
            </a:r>
            <a:r>
              <a:rPr lang="en-US" sz="3300" b="1" u="sng" dirty="0" smtClean="0">
                <a:solidFill>
                  <a:srgbClr val="FFFF00"/>
                </a:solidFill>
                <a:latin typeface="Avenir Book"/>
                <a:cs typeface="Avenir Book"/>
              </a:rPr>
              <a:t>, y </a:t>
            </a:r>
            <a:r>
              <a:rPr lang="en-US" sz="3300" b="1" u="sng" dirty="0" err="1" smtClean="0">
                <a:solidFill>
                  <a:srgbClr val="FFFF00"/>
                </a:solidFill>
                <a:latin typeface="Avenir Book"/>
                <a:cs typeface="Avenir Book"/>
              </a:rPr>
              <a:t>por</a:t>
            </a:r>
            <a:r>
              <a:rPr lang="en-US" sz="3300" b="1" u="sng" dirty="0" smtClean="0">
                <a:solidFill>
                  <a:srgbClr val="FFFF00"/>
                </a:solidFill>
                <a:latin typeface="Avenir Book"/>
                <a:cs typeface="Avenir Book"/>
              </a:rPr>
              <a:t> el </a:t>
            </a:r>
            <a:r>
              <a:rPr lang="en-US" sz="3300" b="1" u="sng" dirty="0" err="1" smtClean="0">
                <a:solidFill>
                  <a:srgbClr val="FFFF00"/>
                </a:solidFill>
                <a:latin typeface="Avenir Book"/>
                <a:cs typeface="Avenir Book"/>
              </a:rPr>
              <a:t>cuarto</a:t>
            </a:r>
            <a:r>
              <a:rPr lang="en-US" sz="3300" b="1" u="sng" dirty="0" smtClean="0">
                <a:solidFill>
                  <a:srgbClr val="FFFF00"/>
                </a:solidFill>
                <a:latin typeface="Avenir Book"/>
                <a:cs typeface="Avenir Book"/>
              </a:rPr>
              <a:t>, no </a:t>
            </a:r>
            <a:r>
              <a:rPr lang="en-US" sz="3300" b="1" u="sng" dirty="0" err="1" smtClean="0">
                <a:solidFill>
                  <a:srgbClr val="FFFF00"/>
                </a:solidFill>
                <a:latin typeface="Avenir Book"/>
                <a:cs typeface="Avenir Book"/>
              </a:rPr>
              <a:t>revocaré</a:t>
            </a:r>
            <a:r>
              <a:rPr lang="en-US" sz="3300" b="1" u="sng" dirty="0" smtClean="0">
                <a:solidFill>
                  <a:srgbClr val="FFFF00"/>
                </a:solidFill>
                <a:latin typeface="Avenir Book"/>
                <a:cs typeface="Avenir Book"/>
              </a:rPr>
              <a:t> </a:t>
            </a:r>
            <a:r>
              <a:rPr lang="en-US" sz="3300" b="1" u="sng" dirty="0" err="1" smtClean="0">
                <a:solidFill>
                  <a:srgbClr val="FFFF00"/>
                </a:solidFill>
                <a:latin typeface="Avenir Book"/>
                <a:cs typeface="Avenir Book"/>
              </a:rPr>
              <a:t>su</a:t>
            </a:r>
            <a:r>
              <a:rPr lang="en-US" sz="3300" b="1" u="sng" dirty="0" smtClean="0">
                <a:solidFill>
                  <a:srgbClr val="FFFF00"/>
                </a:solidFill>
                <a:latin typeface="Avenir Book"/>
                <a:cs typeface="Avenir Book"/>
              </a:rPr>
              <a:t> </a:t>
            </a:r>
            <a:r>
              <a:rPr lang="en-US" sz="3300" b="1" u="sng" dirty="0" err="1" smtClean="0">
                <a:solidFill>
                  <a:srgbClr val="FFFF00"/>
                </a:solidFill>
                <a:latin typeface="Avenir Book"/>
                <a:cs typeface="Avenir Book"/>
              </a:rPr>
              <a:t>castigo</a:t>
            </a:r>
            <a:r>
              <a:rPr lang="en-US" sz="3300" b="1" u="sng" dirty="0" smtClean="0">
                <a:solidFill>
                  <a:srgbClr val="FFFF00"/>
                </a:solidFill>
                <a:latin typeface="Avenir Book"/>
                <a:cs typeface="Avenir Book"/>
              </a:rPr>
              <a:t> </a:t>
            </a:r>
          </a:p>
          <a:p>
            <a:endParaRPr lang="en-US" sz="3300" b="1" dirty="0">
              <a:latin typeface="Avenir Book"/>
              <a:cs typeface="Avenir Book"/>
            </a:endParaRPr>
          </a:p>
          <a:p>
            <a:r>
              <a:rPr lang="en-US" sz="3300" b="1" dirty="0" smtClean="0">
                <a:latin typeface="Avenir Book"/>
                <a:cs typeface="Avenir Book"/>
              </a:rPr>
              <a:t>Amos 1:2,3.</a:t>
            </a:r>
            <a:endParaRPr lang="en-US" sz="3300" b="1" dirty="0">
              <a:latin typeface="Avenir Book"/>
              <a:cs typeface="Avenir Book"/>
            </a:endParaRPr>
          </a:p>
        </p:txBody>
      </p:sp>
      <p:pic>
        <p:nvPicPr>
          <p:cNvPr id="4" name="biblia animacion.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75371"/>
          <a:stretch/>
        </p:blipFill>
        <p:spPr>
          <a:xfrm>
            <a:off x="0" y="4479894"/>
            <a:ext cx="9144000" cy="795348"/>
          </a:xfrm>
          <a:prstGeom prst="rect">
            <a:avLst/>
          </a:prstGeom>
        </p:spPr>
      </p:pic>
    </p:spTree>
    <p:extLst>
      <p:ext uri="{BB962C8B-B14F-4D97-AF65-F5344CB8AC3E}">
        <p14:creationId xmlns:p14="http://schemas.microsoft.com/office/powerpoint/2010/main" val="19016392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5" descr="lightning_kp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WordArt 6"/>
          <p:cNvSpPr>
            <a:spLocks noChangeArrowheads="1" noChangeShapeType="1" noTextEdit="1"/>
          </p:cNvSpPr>
          <p:nvPr/>
        </p:nvSpPr>
        <p:spPr bwMode="auto">
          <a:xfrm>
            <a:off x="762000" y="571500"/>
            <a:ext cx="4724400" cy="571500"/>
          </a:xfrm>
          <a:prstGeom prst="rect">
            <a:avLst/>
          </a:prstGeom>
        </p:spPr>
        <p:txBody>
          <a:bodyPr wrap="none" fromWordArt="1">
            <a:prstTxWarp prst="textPlain">
              <a:avLst>
                <a:gd name="adj" fmla="val 50000"/>
              </a:avLst>
            </a:prstTxWarp>
          </a:bodyPr>
          <a:lstStyle/>
          <a:p>
            <a:r>
              <a:rPr lang="en-US" sz="3600" b="1" kern="10">
                <a:ln w="31750">
                  <a:solidFill>
                    <a:schemeClr val="bg2"/>
                  </a:solidFill>
                  <a:round/>
                  <a:headEnd/>
                  <a:tailEnd/>
                </a:ln>
                <a:gradFill rotWithShape="1">
                  <a:gsLst>
                    <a:gs pos="0">
                      <a:srgbClr val="FFFF00"/>
                    </a:gs>
                    <a:gs pos="100000">
                      <a:srgbClr val="FF9933"/>
                    </a:gs>
                  </a:gsLst>
                  <a:path path="rect">
                    <a:fillToRect l="50000" t="50000" r="50000" b="50000"/>
                  </a:path>
                </a:gradFill>
                <a:effectLst>
                  <a:outerShdw blurRad="63500" dist="53882" dir="2700000" algn="ctr" rotWithShape="0">
                    <a:schemeClr val="bg2">
                      <a:alpha val="79999"/>
                    </a:schemeClr>
                  </a:outerShdw>
                </a:effectLst>
                <a:latin typeface="Impact"/>
                <a:ea typeface="Impact"/>
                <a:cs typeface="Impact"/>
              </a:rPr>
              <a:t>Tormentas </a:t>
            </a:r>
          </a:p>
        </p:txBody>
      </p:sp>
    </p:spTree>
    <p:extLst>
      <p:ext uri="{BB962C8B-B14F-4D97-AF65-F5344CB8AC3E}">
        <p14:creationId xmlns:p14="http://schemas.microsoft.com/office/powerpoint/2010/main" val="4603695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blia animacion.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75371"/>
          <a:stretch/>
        </p:blipFill>
        <p:spPr>
          <a:xfrm>
            <a:off x="0" y="4479894"/>
            <a:ext cx="9144000" cy="795348"/>
          </a:xfrm>
          <a:prstGeom prst="rect">
            <a:avLst/>
          </a:prstGeom>
        </p:spPr>
      </p:pic>
      <p:sp>
        <p:nvSpPr>
          <p:cNvPr id="7" name="Rectangle 6"/>
          <p:cNvSpPr/>
          <p:nvPr/>
        </p:nvSpPr>
        <p:spPr>
          <a:xfrm>
            <a:off x="194037" y="158736"/>
            <a:ext cx="8819870" cy="3970318"/>
          </a:xfrm>
          <a:prstGeom prst="rect">
            <a:avLst/>
          </a:prstGeom>
        </p:spPr>
        <p:txBody>
          <a:bodyPr wrap="square">
            <a:spAutoFit/>
          </a:bodyPr>
          <a:lstStyle/>
          <a:p>
            <a:r>
              <a:rPr lang="en-US" sz="36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Las </a:t>
            </a:r>
            <a:r>
              <a:rPr lang="en-US" sz="36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palabras</a:t>
            </a:r>
            <a:r>
              <a:rPr lang="en-US" sz="36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de </a:t>
            </a:r>
            <a:r>
              <a:rPr lang="en-US" sz="36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Amós</a:t>
            </a:r>
            <a:r>
              <a:rPr lang="en-US" sz="36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t>
            </a:r>
            <a:r>
              <a:rPr lang="en-US" sz="36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que</a:t>
            </a:r>
            <a:r>
              <a:rPr lang="en-US" sz="36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t>
            </a:r>
            <a:r>
              <a:rPr lang="en-US" sz="36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fue</a:t>
            </a:r>
            <a:r>
              <a:rPr lang="en-US" sz="36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t>
            </a:r>
            <a:r>
              <a:rPr lang="en-US" sz="36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uno</a:t>
            </a:r>
            <a:r>
              <a:rPr lang="en-US" sz="36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de los </a:t>
            </a:r>
            <a:r>
              <a:rPr lang="en-US" sz="36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pastores</a:t>
            </a:r>
            <a:r>
              <a:rPr lang="en-US" sz="36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de </a:t>
            </a:r>
            <a:r>
              <a:rPr lang="en-US" sz="36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Tecoa</a:t>
            </a:r>
            <a:r>
              <a:rPr lang="en-US" sz="36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t>
            </a:r>
            <a:r>
              <a:rPr lang="en-US" sz="36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que</a:t>
            </a:r>
            <a:r>
              <a:rPr lang="en-US" sz="36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t>
            </a:r>
            <a:r>
              <a:rPr lang="en-US" sz="36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profetizó</a:t>
            </a:r>
            <a:r>
              <a:rPr lang="en-US" sz="36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t>
            </a:r>
            <a:r>
              <a:rPr lang="en-US" sz="36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acerca</a:t>
            </a:r>
            <a:r>
              <a:rPr lang="en-US" sz="36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de Israel en </a:t>
            </a:r>
            <a:r>
              <a:rPr lang="en-US" sz="36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días</a:t>
            </a:r>
            <a:r>
              <a:rPr lang="en-US" sz="36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de </a:t>
            </a:r>
            <a:r>
              <a:rPr lang="en-US" sz="36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Uzías</a:t>
            </a:r>
            <a:r>
              <a:rPr lang="en-US" sz="36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t>
            </a:r>
            <a:r>
              <a:rPr lang="en-US" sz="36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rey</a:t>
            </a:r>
            <a:r>
              <a:rPr lang="en-US" sz="36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de </a:t>
            </a:r>
            <a:r>
              <a:rPr lang="en-US" sz="36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Judá</a:t>
            </a:r>
            <a:r>
              <a:rPr lang="en-US" sz="36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y en </a:t>
            </a:r>
            <a:r>
              <a:rPr lang="en-US" sz="36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días</a:t>
            </a:r>
            <a:r>
              <a:rPr lang="en-US" sz="36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de Jeroboam </a:t>
            </a:r>
            <a:r>
              <a:rPr lang="en-US" sz="36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hijo</a:t>
            </a:r>
            <a:r>
              <a:rPr lang="en-US" sz="36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de </a:t>
            </a:r>
            <a:r>
              <a:rPr lang="en-US" sz="36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Joás</a:t>
            </a:r>
            <a:r>
              <a:rPr lang="en-US" sz="36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t>
            </a:r>
            <a:r>
              <a:rPr lang="en-US" sz="3600" b="1"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rey</a:t>
            </a:r>
            <a:r>
              <a:rPr lang="en-US" sz="36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de Israel, </a:t>
            </a:r>
            <a:r>
              <a:rPr lang="en-US" sz="3600" b="1" u="sng"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dos </a:t>
            </a:r>
            <a:r>
              <a:rPr lang="en-US" sz="3600" b="1" u="sng" dirty="0" err="1">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años</a:t>
            </a:r>
            <a:r>
              <a:rPr lang="en-US" sz="3600" b="1" u="sng"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 antes del </a:t>
            </a:r>
            <a:r>
              <a:rPr lang="en-US" sz="3600" b="1" u="sng" dirty="0" err="1">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terremoto</a:t>
            </a:r>
            <a:r>
              <a:rPr lang="en-US" sz="3600" b="1" u="sng"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 </a:t>
            </a:r>
          </a:p>
          <a:p>
            <a:endParaRPr lang="en-US" sz="36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endParaRPr>
          </a:p>
          <a:p>
            <a:r>
              <a:rPr lang="en-US" sz="36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Amos 1;1</a:t>
            </a:r>
            <a:endParaRPr lang="en-US" sz="3600" b="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endParaRPr>
          </a:p>
        </p:txBody>
      </p:sp>
    </p:spTree>
    <p:extLst>
      <p:ext uri="{BB962C8B-B14F-4D97-AF65-F5344CB8AC3E}">
        <p14:creationId xmlns:p14="http://schemas.microsoft.com/office/powerpoint/2010/main" val="28417491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117" y="158736"/>
            <a:ext cx="8837509" cy="3970318"/>
          </a:xfrm>
          <a:prstGeom prst="rect">
            <a:avLst/>
          </a:prstGeom>
        </p:spPr>
        <p:txBody>
          <a:bodyPr wrap="square">
            <a:spAutoFit/>
          </a:bodyPr>
          <a:lstStyle/>
          <a:p>
            <a:r>
              <a:rPr lang="en-US" sz="3600" dirty="0">
                <a:latin typeface="Arsenal-Regular"/>
                <a:cs typeface="Arsenal-Regular"/>
              </a:rPr>
              <a:t>Y </a:t>
            </a:r>
            <a:r>
              <a:rPr lang="en-US" sz="3600" dirty="0" err="1">
                <a:latin typeface="Arsenal-Regular"/>
                <a:cs typeface="Arsenal-Regular"/>
              </a:rPr>
              <a:t>huiréis</a:t>
            </a:r>
            <a:r>
              <a:rPr lang="en-US" sz="3600" dirty="0">
                <a:latin typeface="Arsenal-Regular"/>
                <a:cs typeface="Arsenal-Regular"/>
              </a:rPr>
              <a:t> al </a:t>
            </a:r>
            <a:r>
              <a:rPr lang="en-US" sz="3600" dirty="0" err="1">
                <a:latin typeface="Arsenal-Regular"/>
                <a:cs typeface="Arsenal-Regular"/>
              </a:rPr>
              <a:t>valle</a:t>
            </a:r>
            <a:r>
              <a:rPr lang="en-US" sz="3600" dirty="0">
                <a:latin typeface="Arsenal-Regular"/>
                <a:cs typeface="Arsenal-Regular"/>
              </a:rPr>
              <a:t> de </a:t>
            </a:r>
            <a:r>
              <a:rPr lang="en-US" sz="3600" dirty="0" err="1">
                <a:latin typeface="Arsenal-Regular"/>
                <a:cs typeface="Arsenal-Regular"/>
              </a:rPr>
              <a:t>mis</a:t>
            </a:r>
            <a:r>
              <a:rPr lang="en-US" sz="3600" dirty="0">
                <a:latin typeface="Arsenal-Regular"/>
                <a:cs typeface="Arsenal-Regular"/>
              </a:rPr>
              <a:t> </a:t>
            </a:r>
            <a:r>
              <a:rPr lang="en-US" sz="3600" dirty="0" err="1">
                <a:latin typeface="Arsenal-Regular"/>
                <a:cs typeface="Arsenal-Regular"/>
              </a:rPr>
              <a:t>montes</a:t>
            </a:r>
            <a:r>
              <a:rPr lang="en-US" sz="3600" dirty="0">
                <a:latin typeface="Arsenal-Regular"/>
                <a:cs typeface="Arsenal-Regular"/>
              </a:rPr>
              <a:t>, </a:t>
            </a:r>
            <a:r>
              <a:rPr lang="en-US" sz="3600" dirty="0" err="1">
                <a:latin typeface="Arsenal-Regular"/>
                <a:cs typeface="Arsenal-Regular"/>
              </a:rPr>
              <a:t>porque</a:t>
            </a:r>
            <a:r>
              <a:rPr lang="en-US" sz="3600" dirty="0">
                <a:latin typeface="Arsenal-Regular"/>
                <a:cs typeface="Arsenal-Regular"/>
              </a:rPr>
              <a:t> el </a:t>
            </a:r>
            <a:r>
              <a:rPr lang="en-US" sz="3600" dirty="0" err="1">
                <a:latin typeface="Arsenal-Regular"/>
                <a:cs typeface="Arsenal-Regular"/>
              </a:rPr>
              <a:t>valle</a:t>
            </a:r>
            <a:r>
              <a:rPr lang="en-US" sz="3600" dirty="0">
                <a:latin typeface="Arsenal-Regular"/>
                <a:cs typeface="Arsenal-Regular"/>
              </a:rPr>
              <a:t> de los </a:t>
            </a:r>
            <a:r>
              <a:rPr lang="en-US" sz="3600" dirty="0" err="1">
                <a:latin typeface="Arsenal-Regular"/>
                <a:cs typeface="Arsenal-Regular"/>
              </a:rPr>
              <a:t>montes</a:t>
            </a:r>
            <a:r>
              <a:rPr lang="en-US" sz="3600" dirty="0">
                <a:latin typeface="Arsenal-Regular"/>
                <a:cs typeface="Arsenal-Regular"/>
              </a:rPr>
              <a:t> </a:t>
            </a:r>
            <a:r>
              <a:rPr lang="en-US" sz="3600" dirty="0" err="1">
                <a:latin typeface="Arsenal-Regular"/>
                <a:cs typeface="Arsenal-Regular"/>
              </a:rPr>
              <a:t>llegará</a:t>
            </a:r>
            <a:r>
              <a:rPr lang="en-US" sz="3600" dirty="0">
                <a:latin typeface="Arsenal-Regular"/>
                <a:cs typeface="Arsenal-Regular"/>
              </a:rPr>
              <a:t> hasta </a:t>
            </a:r>
            <a:r>
              <a:rPr lang="en-US" sz="3600" dirty="0" err="1">
                <a:latin typeface="Arsenal-Regular"/>
                <a:cs typeface="Arsenal-Regular"/>
              </a:rPr>
              <a:t>Azal</a:t>
            </a:r>
            <a:r>
              <a:rPr lang="en-US" sz="3600" dirty="0">
                <a:latin typeface="Arsenal-Regular"/>
                <a:cs typeface="Arsenal-Regular"/>
              </a:rPr>
              <a:t>; </a:t>
            </a:r>
            <a:r>
              <a:rPr lang="en-US" sz="3600" u="sng" dirty="0" err="1">
                <a:solidFill>
                  <a:srgbClr val="FFFF00"/>
                </a:solidFill>
                <a:latin typeface="Arsenal-Regular"/>
                <a:cs typeface="Arsenal-Regular"/>
              </a:rPr>
              <a:t>huiréis</a:t>
            </a:r>
            <a:r>
              <a:rPr lang="en-US" sz="3600" u="sng" dirty="0">
                <a:solidFill>
                  <a:srgbClr val="FFFF00"/>
                </a:solidFill>
                <a:latin typeface="Arsenal-Regular"/>
                <a:cs typeface="Arsenal-Regular"/>
              </a:rPr>
              <a:t> </a:t>
            </a:r>
            <a:r>
              <a:rPr lang="en-US" sz="3600" u="sng" dirty="0" err="1">
                <a:solidFill>
                  <a:srgbClr val="FFFF00"/>
                </a:solidFill>
                <a:latin typeface="Arsenal-Regular"/>
                <a:cs typeface="Arsenal-Regular"/>
              </a:rPr>
              <a:t>tal</a:t>
            </a:r>
            <a:r>
              <a:rPr lang="en-US" sz="3600" u="sng" dirty="0">
                <a:solidFill>
                  <a:srgbClr val="FFFF00"/>
                </a:solidFill>
                <a:latin typeface="Arsenal-Regular"/>
                <a:cs typeface="Arsenal-Regular"/>
              </a:rPr>
              <a:t> </a:t>
            </a:r>
            <a:r>
              <a:rPr lang="en-US" sz="3600" u="sng" dirty="0" err="1">
                <a:solidFill>
                  <a:srgbClr val="FFFF00"/>
                </a:solidFill>
                <a:latin typeface="Arsenal-Regular"/>
                <a:cs typeface="Arsenal-Regular"/>
              </a:rPr>
              <a:t>como</a:t>
            </a:r>
            <a:r>
              <a:rPr lang="en-US" sz="3600" u="sng" dirty="0">
                <a:solidFill>
                  <a:srgbClr val="FFFF00"/>
                </a:solidFill>
                <a:latin typeface="Arsenal-Regular"/>
                <a:cs typeface="Arsenal-Regular"/>
              </a:rPr>
              <a:t> </a:t>
            </a:r>
            <a:r>
              <a:rPr lang="en-US" sz="3600" u="sng" dirty="0" err="1">
                <a:solidFill>
                  <a:srgbClr val="FFFF00"/>
                </a:solidFill>
                <a:latin typeface="Arsenal-Regular"/>
                <a:cs typeface="Arsenal-Regular"/>
              </a:rPr>
              <a:t>huisteis</a:t>
            </a:r>
            <a:r>
              <a:rPr lang="en-US" sz="3600" u="sng" dirty="0">
                <a:solidFill>
                  <a:srgbClr val="FFFF00"/>
                </a:solidFill>
                <a:latin typeface="Arsenal-Regular"/>
                <a:cs typeface="Arsenal-Regular"/>
              </a:rPr>
              <a:t> a </a:t>
            </a:r>
            <a:r>
              <a:rPr lang="en-US" sz="3600" u="sng" dirty="0" err="1">
                <a:solidFill>
                  <a:srgbClr val="FFFF00"/>
                </a:solidFill>
                <a:latin typeface="Arsenal-Regular"/>
                <a:cs typeface="Arsenal-Regular"/>
              </a:rPr>
              <a:t>causa</a:t>
            </a:r>
            <a:r>
              <a:rPr lang="en-US" sz="3600" u="sng" dirty="0">
                <a:solidFill>
                  <a:srgbClr val="FFFF00"/>
                </a:solidFill>
                <a:latin typeface="Arsenal-Regular"/>
                <a:cs typeface="Arsenal-Regular"/>
              </a:rPr>
              <a:t> del </a:t>
            </a:r>
            <a:r>
              <a:rPr lang="en-US" sz="3600" u="sng" dirty="0" err="1">
                <a:solidFill>
                  <a:srgbClr val="FFFF00"/>
                </a:solidFill>
                <a:latin typeface="Arsenal-Regular"/>
                <a:cs typeface="Arsenal-Regular"/>
              </a:rPr>
              <a:t>terremoto</a:t>
            </a:r>
            <a:r>
              <a:rPr lang="en-US" sz="3600" u="sng" dirty="0">
                <a:solidFill>
                  <a:srgbClr val="FFFF00"/>
                </a:solidFill>
                <a:latin typeface="Arsenal-Regular"/>
                <a:cs typeface="Arsenal-Regular"/>
              </a:rPr>
              <a:t> en los </a:t>
            </a:r>
            <a:r>
              <a:rPr lang="en-US" sz="3600" u="sng" dirty="0" err="1">
                <a:solidFill>
                  <a:srgbClr val="FFFF00"/>
                </a:solidFill>
                <a:latin typeface="Arsenal-Regular"/>
                <a:cs typeface="Arsenal-Regular"/>
              </a:rPr>
              <a:t>días</a:t>
            </a:r>
            <a:r>
              <a:rPr lang="en-US" sz="3600" u="sng" dirty="0">
                <a:solidFill>
                  <a:srgbClr val="FFFF00"/>
                </a:solidFill>
                <a:latin typeface="Arsenal-Regular"/>
                <a:cs typeface="Arsenal-Regular"/>
              </a:rPr>
              <a:t> de </a:t>
            </a:r>
            <a:r>
              <a:rPr lang="en-US" sz="3600" u="sng" dirty="0" err="1">
                <a:solidFill>
                  <a:srgbClr val="FFFF00"/>
                </a:solidFill>
                <a:latin typeface="Arsenal-Regular"/>
                <a:cs typeface="Arsenal-Regular"/>
              </a:rPr>
              <a:t>Uzías</a:t>
            </a:r>
            <a:r>
              <a:rPr lang="en-US" sz="3600" u="sng" dirty="0">
                <a:solidFill>
                  <a:srgbClr val="FFFF00"/>
                </a:solidFill>
                <a:latin typeface="Arsenal-Regular"/>
                <a:cs typeface="Arsenal-Regular"/>
              </a:rPr>
              <a:t>, </a:t>
            </a:r>
            <a:r>
              <a:rPr lang="en-US" sz="3600" u="sng" dirty="0" err="1">
                <a:solidFill>
                  <a:srgbClr val="FFFF00"/>
                </a:solidFill>
                <a:latin typeface="Arsenal-Regular"/>
                <a:cs typeface="Arsenal-Regular"/>
              </a:rPr>
              <a:t>rey</a:t>
            </a:r>
            <a:r>
              <a:rPr lang="en-US" sz="3600" u="sng" dirty="0">
                <a:solidFill>
                  <a:srgbClr val="FFFF00"/>
                </a:solidFill>
                <a:latin typeface="Arsenal-Regular"/>
                <a:cs typeface="Arsenal-Regular"/>
              </a:rPr>
              <a:t> de </a:t>
            </a:r>
            <a:r>
              <a:rPr lang="en-US" sz="3600" u="sng" dirty="0" err="1">
                <a:solidFill>
                  <a:srgbClr val="FFFF00"/>
                </a:solidFill>
                <a:latin typeface="Arsenal-Regular"/>
                <a:cs typeface="Arsenal-Regular"/>
              </a:rPr>
              <a:t>Judá</a:t>
            </a:r>
            <a:r>
              <a:rPr lang="en-US" sz="3600" u="sng" dirty="0">
                <a:solidFill>
                  <a:srgbClr val="FFFF00"/>
                </a:solidFill>
                <a:latin typeface="Arsenal-Regular"/>
                <a:cs typeface="Arsenal-Regular"/>
              </a:rPr>
              <a:t>.</a:t>
            </a:r>
            <a:r>
              <a:rPr lang="en-US" sz="3600" dirty="0">
                <a:latin typeface="Arsenal-Regular"/>
                <a:cs typeface="Arsenal-Regular"/>
              </a:rPr>
              <a:t> Y </a:t>
            </a:r>
            <a:r>
              <a:rPr lang="en-US" sz="3600" dirty="0" err="1">
                <a:latin typeface="Arsenal-Regular"/>
                <a:cs typeface="Arsenal-Regular"/>
              </a:rPr>
              <a:t>vendrá</a:t>
            </a:r>
            <a:r>
              <a:rPr lang="en-US" sz="3600" dirty="0">
                <a:latin typeface="Arsenal-Regular"/>
                <a:cs typeface="Arsenal-Regular"/>
              </a:rPr>
              <a:t> el SEÑOR mi Dios, </a:t>
            </a:r>
            <a:r>
              <a:rPr lang="en-US" sz="3600" dirty="0" smtClean="0">
                <a:latin typeface="Arsenal-Regular"/>
                <a:cs typeface="Arsenal-Regular"/>
              </a:rPr>
              <a:t>y </a:t>
            </a:r>
            <a:r>
              <a:rPr lang="en-US" sz="3600" dirty="0" err="1">
                <a:latin typeface="Arsenal-Regular"/>
                <a:cs typeface="Arsenal-Regular"/>
              </a:rPr>
              <a:t>todos</a:t>
            </a:r>
            <a:r>
              <a:rPr lang="en-US" sz="3600" dirty="0">
                <a:latin typeface="Arsenal-Regular"/>
                <a:cs typeface="Arsenal-Regular"/>
              </a:rPr>
              <a:t> los </a:t>
            </a:r>
            <a:r>
              <a:rPr lang="en-US" sz="3600" dirty="0" err="1">
                <a:latin typeface="Arsenal-Regular"/>
                <a:cs typeface="Arsenal-Regular"/>
              </a:rPr>
              <a:t>santos</a:t>
            </a:r>
            <a:r>
              <a:rPr lang="en-US" sz="3600" dirty="0">
                <a:latin typeface="Arsenal-Regular"/>
                <a:cs typeface="Arsenal-Regular"/>
              </a:rPr>
              <a:t> con El</a:t>
            </a:r>
            <a:r>
              <a:rPr lang="en-US" sz="3600" dirty="0" smtClean="0">
                <a:latin typeface="Arsenal-Regular"/>
                <a:cs typeface="Arsenal-Regular"/>
              </a:rPr>
              <a:t>.</a:t>
            </a:r>
          </a:p>
          <a:p>
            <a:endParaRPr lang="en-US" sz="3600" dirty="0">
              <a:latin typeface="Arsenal-Regular"/>
              <a:cs typeface="Arsenal-Regular"/>
            </a:endParaRPr>
          </a:p>
          <a:p>
            <a:r>
              <a:rPr lang="en-US" sz="3600" dirty="0" err="1" smtClean="0">
                <a:latin typeface="Arsenal-Regular"/>
                <a:cs typeface="Arsenal-Regular"/>
              </a:rPr>
              <a:t>Zacarias</a:t>
            </a:r>
            <a:r>
              <a:rPr lang="en-US" sz="3600" dirty="0" smtClean="0">
                <a:latin typeface="Arsenal-Regular"/>
                <a:cs typeface="Arsenal-Regular"/>
              </a:rPr>
              <a:t> 14:5</a:t>
            </a:r>
            <a:endParaRPr lang="en-US" sz="3600" dirty="0">
              <a:latin typeface="Arsenal-Regular"/>
              <a:cs typeface="Arsenal-Regular"/>
            </a:endParaRPr>
          </a:p>
        </p:txBody>
      </p:sp>
      <p:pic>
        <p:nvPicPr>
          <p:cNvPr id="3" name="biblia animacion.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75371"/>
          <a:stretch/>
        </p:blipFill>
        <p:spPr>
          <a:xfrm>
            <a:off x="0" y="4479894"/>
            <a:ext cx="9144000" cy="795348"/>
          </a:xfrm>
          <a:prstGeom prst="rect">
            <a:avLst/>
          </a:prstGeom>
        </p:spPr>
      </p:pic>
    </p:spTree>
    <p:extLst>
      <p:ext uri="{BB962C8B-B14F-4D97-AF65-F5344CB8AC3E}">
        <p14:creationId xmlns:p14="http://schemas.microsoft.com/office/powerpoint/2010/main" val="15403557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4000" y="150394"/>
            <a:ext cx="8448842" cy="4093428"/>
          </a:xfrm>
          <a:prstGeom prst="rect">
            <a:avLst/>
          </a:prstGeom>
        </p:spPr>
        <p:txBody>
          <a:bodyPr wrap="square">
            <a:spAutoFit/>
          </a:bodyPr>
          <a:lstStyle/>
          <a:p>
            <a:r>
              <a:rPr lang="en-US" sz="2600" dirty="0" err="1" smtClean="0">
                <a:latin typeface="Avenir Book"/>
                <a:cs typeface="Avenir Book"/>
              </a:rPr>
              <a:t>Cerca</a:t>
            </a:r>
            <a:r>
              <a:rPr lang="en-US" sz="2600" dirty="0" smtClean="0">
                <a:latin typeface="Avenir Book"/>
                <a:cs typeface="Avenir Book"/>
              </a:rPr>
              <a:t> de la </a:t>
            </a:r>
            <a:r>
              <a:rPr lang="en-US" sz="2600" dirty="0" err="1" smtClean="0">
                <a:latin typeface="Avenir Book"/>
                <a:cs typeface="Avenir Book"/>
              </a:rPr>
              <a:t>hora</a:t>
            </a:r>
            <a:r>
              <a:rPr lang="en-US" sz="2600" dirty="0" smtClean="0">
                <a:latin typeface="Avenir Book"/>
                <a:cs typeface="Avenir Book"/>
              </a:rPr>
              <a:t> novena, </a:t>
            </a:r>
            <a:r>
              <a:rPr lang="en-US" sz="2600" dirty="0" err="1" smtClean="0">
                <a:latin typeface="Avenir Book"/>
                <a:cs typeface="Avenir Book"/>
              </a:rPr>
              <a:t>Jesús</a:t>
            </a:r>
            <a:r>
              <a:rPr lang="en-US" sz="2600" dirty="0" smtClean="0">
                <a:latin typeface="Avenir Book"/>
                <a:cs typeface="Avenir Book"/>
              </a:rPr>
              <a:t> </a:t>
            </a:r>
            <a:r>
              <a:rPr lang="en-US" sz="2600" dirty="0" err="1" smtClean="0">
                <a:latin typeface="Avenir Book"/>
                <a:cs typeface="Avenir Book"/>
              </a:rPr>
              <a:t>clamó</a:t>
            </a:r>
            <a:r>
              <a:rPr lang="en-US" sz="2600" dirty="0" smtClean="0">
                <a:latin typeface="Avenir Book"/>
                <a:cs typeface="Avenir Book"/>
              </a:rPr>
              <a:t> a gran </a:t>
            </a:r>
            <a:r>
              <a:rPr lang="en-US" sz="2600" dirty="0" err="1" smtClean="0">
                <a:latin typeface="Avenir Book"/>
                <a:cs typeface="Avenir Book"/>
              </a:rPr>
              <a:t>voz</a:t>
            </a:r>
            <a:r>
              <a:rPr lang="en-US" sz="2600" dirty="0" smtClean="0">
                <a:latin typeface="Avenir Book"/>
                <a:cs typeface="Avenir Book"/>
              </a:rPr>
              <a:t>, </a:t>
            </a:r>
            <a:r>
              <a:rPr lang="en-US" sz="2600" dirty="0" err="1" smtClean="0">
                <a:latin typeface="Avenir Book"/>
                <a:cs typeface="Avenir Book"/>
              </a:rPr>
              <a:t>diciendo</a:t>
            </a:r>
            <a:r>
              <a:rPr lang="en-US" sz="2600" dirty="0" smtClean="0">
                <a:latin typeface="Avenir Book"/>
                <a:cs typeface="Avenir Book"/>
              </a:rPr>
              <a:t>: </a:t>
            </a:r>
            <a:r>
              <a:rPr lang="en-US" sz="2600" u="sng" dirty="0" err="1" smtClean="0">
                <a:solidFill>
                  <a:srgbClr val="FFFF00"/>
                </a:solidFill>
                <a:latin typeface="Avenir Book"/>
                <a:cs typeface="Avenir Book"/>
              </a:rPr>
              <a:t>Elí</a:t>
            </a:r>
            <a:r>
              <a:rPr lang="en-US" sz="2600" u="sng" dirty="0" smtClean="0">
                <a:solidFill>
                  <a:srgbClr val="FFFF00"/>
                </a:solidFill>
                <a:latin typeface="Avenir Book"/>
                <a:cs typeface="Avenir Book"/>
              </a:rPr>
              <a:t>, </a:t>
            </a:r>
            <a:r>
              <a:rPr lang="en-US" sz="2600" u="sng" dirty="0" err="1" smtClean="0">
                <a:solidFill>
                  <a:srgbClr val="FFFF00"/>
                </a:solidFill>
                <a:latin typeface="Avenir Book"/>
                <a:cs typeface="Avenir Book"/>
              </a:rPr>
              <a:t>Elí</a:t>
            </a:r>
            <a:r>
              <a:rPr lang="en-US" sz="2600" u="sng" dirty="0" smtClean="0">
                <a:solidFill>
                  <a:srgbClr val="FFFF00"/>
                </a:solidFill>
                <a:latin typeface="Avenir Book"/>
                <a:cs typeface="Avenir Book"/>
              </a:rPr>
              <a:t>, ¿lama </a:t>
            </a:r>
            <a:r>
              <a:rPr lang="en-US" sz="2600" u="sng" dirty="0" err="1" smtClean="0">
                <a:solidFill>
                  <a:srgbClr val="FFFF00"/>
                </a:solidFill>
                <a:latin typeface="Avenir Book"/>
                <a:cs typeface="Avenir Book"/>
              </a:rPr>
              <a:t>sabactani</a:t>
            </a:r>
            <a:r>
              <a:rPr lang="en-US" sz="2600" u="sng" dirty="0" smtClean="0">
                <a:solidFill>
                  <a:srgbClr val="FFFF00"/>
                </a:solidFill>
                <a:latin typeface="Avenir Book"/>
                <a:cs typeface="Avenir Book"/>
              </a:rPr>
              <a:t>? </a:t>
            </a:r>
            <a:r>
              <a:rPr lang="en-US" sz="2600" dirty="0" err="1" smtClean="0">
                <a:latin typeface="Avenir Book"/>
                <a:cs typeface="Avenir Book"/>
              </a:rPr>
              <a:t>Esto</a:t>
            </a:r>
            <a:r>
              <a:rPr lang="en-US" sz="2600" dirty="0" smtClean="0">
                <a:latin typeface="Avenir Book"/>
                <a:cs typeface="Avenir Book"/>
              </a:rPr>
              <a:t> </a:t>
            </a:r>
            <a:r>
              <a:rPr lang="en-US" sz="2600" dirty="0" err="1" smtClean="0">
                <a:latin typeface="Avenir Book"/>
                <a:cs typeface="Avenir Book"/>
              </a:rPr>
              <a:t>es</a:t>
            </a:r>
            <a:r>
              <a:rPr lang="en-US" sz="2600" dirty="0" smtClean="0">
                <a:latin typeface="Avenir Book"/>
                <a:cs typeface="Avenir Book"/>
              </a:rPr>
              <a:t>: Dios </a:t>
            </a:r>
            <a:r>
              <a:rPr lang="en-US" sz="2600" dirty="0" err="1" smtClean="0">
                <a:latin typeface="Avenir Book"/>
                <a:cs typeface="Avenir Book"/>
              </a:rPr>
              <a:t>mío</a:t>
            </a:r>
            <a:r>
              <a:rPr lang="en-US" sz="2600" dirty="0" smtClean="0">
                <a:latin typeface="Avenir Book"/>
                <a:cs typeface="Avenir Book"/>
              </a:rPr>
              <a:t>, Dios </a:t>
            </a:r>
            <a:r>
              <a:rPr lang="en-US" sz="2600" dirty="0" err="1" smtClean="0">
                <a:latin typeface="Avenir Book"/>
                <a:cs typeface="Avenir Book"/>
              </a:rPr>
              <a:t>mío</a:t>
            </a:r>
            <a:r>
              <a:rPr lang="en-US" sz="2600" dirty="0" smtClean="0">
                <a:latin typeface="Avenir Book"/>
                <a:cs typeface="Avenir Book"/>
              </a:rPr>
              <a:t>, ¿</a:t>
            </a:r>
            <a:r>
              <a:rPr lang="en-US" sz="2600" dirty="0" err="1" smtClean="0">
                <a:latin typeface="Avenir Book"/>
                <a:cs typeface="Avenir Book"/>
              </a:rPr>
              <a:t>por</a:t>
            </a:r>
            <a:r>
              <a:rPr lang="en-US" sz="2600" dirty="0" smtClean="0">
                <a:latin typeface="Avenir Book"/>
                <a:cs typeface="Avenir Book"/>
              </a:rPr>
              <a:t> </a:t>
            </a:r>
            <a:r>
              <a:rPr lang="en-US" sz="2600" dirty="0" err="1" smtClean="0">
                <a:latin typeface="Avenir Book"/>
                <a:cs typeface="Avenir Book"/>
              </a:rPr>
              <a:t>qué</a:t>
            </a:r>
            <a:r>
              <a:rPr lang="en-US" sz="2600" dirty="0" smtClean="0">
                <a:latin typeface="Avenir Book"/>
                <a:cs typeface="Avenir Book"/>
              </a:rPr>
              <a:t> me has </a:t>
            </a:r>
            <a:r>
              <a:rPr lang="en-US" sz="2600" dirty="0" err="1" smtClean="0">
                <a:latin typeface="Avenir Book"/>
                <a:cs typeface="Avenir Book"/>
              </a:rPr>
              <a:t>desamparado</a:t>
            </a:r>
            <a:r>
              <a:rPr lang="en-US" sz="2600" dirty="0" smtClean="0">
                <a:latin typeface="Avenir Book"/>
                <a:cs typeface="Avenir Book"/>
              </a:rPr>
              <a:t>? </a:t>
            </a:r>
            <a:r>
              <a:rPr lang="en-US" sz="2600" dirty="0" err="1" smtClean="0">
                <a:latin typeface="Avenir Book"/>
                <a:cs typeface="Avenir Book"/>
              </a:rPr>
              <a:t>Algunos</a:t>
            </a:r>
            <a:r>
              <a:rPr lang="en-US" sz="2600" dirty="0" smtClean="0">
                <a:latin typeface="Avenir Book"/>
                <a:cs typeface="Avenir Book"/>
              </a:rPr>
              <a:t> de los </a:t>
            </a:r>
            <a:r>
              <a:rPr lang="en-US" sz="2600" dirty="0" err="1" smtClean="0">
                <a:latin typeface="Avenir Book"/>
                <a:cs typeface="Avenir Book"/>
              </a:rPr>
              <a:t>que</a:t>
            </a:r>
            <a:r>
              <a:rPr lang="en-US" sz="2600" dirty="0" smtClean="0">
                <a:latin typeface="Avenir Book"/>
                <a:cs typeface="Avenir Book"/>
              </a:rPr>
              <a:t> </a:t>
            </a:r>
            <a:r>
              <a:rPr lang="en-US" sz="2600" dirty="0" err="1" smtClean="0">
                <a:latin typeface="Avenir Book"/>
                <a:cs typeface="Avenir Book"/>
              </a:rPr>
              <a:t>estaban</a:t>
            </a:r>
            <a:r>
              <a:rPr lang="en-US" sz="2600" dirty="0" smtClean="0">
                <a:latin typeface="Avenir Book"/>
                <a:cs typeface="Avenir Book"/>
              </a:rPr>
              <a:t> </a:t>
            </a:r>
            <a:r>
              <a:rPr lang="en-US" sz="2600" dirty="0" err="1" smtClean="0">
                <a:latin typeface="Avenir Book"/>
                <a:cs typeface="Avenir Book"/>
              </a:rPr>
              <a:t>allí</a:t>
            </a:r>
            <a:r>
              <a:rPr lang="en-US" sz="2600" dirty="0" smtClean="0">
                <a:latin typeface="Avenir Book"/>
                <a:cs typeface="Avenir Book"/>
              </a:rPr>
              <a:t> </a:t>
            </a:r>
            <a:r>
              <a:rPr lang="en-US" sz="2600" dirty="0" err="1" smtClean="0">
                <a:latin typeface="Avenir Book"/>
                <a:cs typeface="Avenir Book"/>
              </a:rPr>
              <a:t>decían</a:t>
            </a:r>
            <a:r>
              <a:rPr lang="en-US" sz="2600" dirty="0" smtClean="0">
                <a:latin typeface="Avenir Book"/>
                <a:cs typeface="Avenir Book"/>
              </a:rPr>
              <a:t>, al </a:t>
            </a:r>
            <a:r>
              <a:rPr lang="en-US" sz="2600" dirty="0" err="1" smtClean="0">
                <a:latin typeface="Avenir Book"/>
                <a:cs typeface="Avenir Book"/>
              </a:rPr>
              <a:t>oírlo</a:t>
            </a:r>
            <a:r>
              <a:rPr lang="en-US" sz="2600" dirty="0" smtClean="0">
                <a:latin typeface="Avenir Book"/>
                <a:cs typeface="Avenir Book"/>
              </a:rPr>
              <a:t>: A </a:t>
            </a:r>
            <a:r>
              <a:rPr lang="en-US" sz="2600" dirty="0" err="1" smtClean="0">
                <a:latin typeface="Avenir Book"/>
                <a:cs typeface="Avenir Book"/>
              </a:rPr>
              <a:t>Elías</a:t>
            </a:r>
            <a:r>
              <a:rPr lang="en-US" sz="2600" dirty="0" smtClean="0">
                <a:latin typeface="Avenir Book"/>
                <a:cs typeface="Avenir Book"/>
              </a:rPr>
              <a:t> llama </a:t>
            </a:r>
            <a:r>
              <a:rPr lang="en-US" sz="2600" dirty="0" err="1" smtClean="0">
                <a:latin typeface="Avenir Book"/>
                <a:cs typeface="Avenir Book"/>
              </a:rPr>
              <a:t>éste</a:t>
            </a:r>
            <a:r>
              <a:rPr lang="en-US" sz="2600" dirty="0" smtClean="0">
                <a:latin typeface="Avenir Book"/>
                <a:cs typeface="Avenir Book"/>
              </a:rPr>
              <a:t>. Y al </a:t>
            </a:r>
            <a:r>
              <a:rPr lang="en-US" sz="2600" dirty="0" err="1" smtClean="0">
                <a:latin typeface="Avenir Book"/>
                <a:cs typeface="Avenir Book"/>
              </a:rPr>
              <a:t>instante</a:t>
            </a:r>
            <a:r>
              <a:rPr lang="en-US" sz="2600" dirty="0" smtClean="0">
                <a:latin typeface="Avenir Book"/>
                <a:cs typeface="Avenir Book"/>
              </a:rPr>
              <a:t>, </a:t>
            </a:r>
            <a:r>
              <a:rPr lang="en-US" sz="2600" dirty="0" err="1" smtClean="0">
                <a:latin typeface="Avenir Book"/>
                <a:cs typeface="Avenir Book"/>
              </a:rPr>
              <a:t>corriendo</a:t>
            </a:r>
            <a:r>
              <a:rPr lang="en-US" sz="2600" dirty="0" smtClean="0">
                <a:latin typeface="Avenir Book"/>
                <a:cs typeface="Avenir Book"/>
              </a:rPr>
              <a:t> </a:t>
            </a:r>
            <a:r>
              <a:rPr lang="en-US" sz="2600" dirty="0" err="1" smtClean="0">
                <a:latin typeface="Avenir Book"/>
                <a:cs typeface="Avenir Book"/>
              </a:rPr>
              <a:t>uno</a:t>
            </a:r>
            <a:r>
              <a:rPr lang="en-US" sz="2600" dirty="0" smtClean="0">
                <a:latin typeface="Avenir Book"/>
                <a:cs typeface="Avenir Book"/>
              </a:rPr>
              <a:t> de </a:t>
            </a:r>
            <a:r>
              <a:rPr lang="en-US" sz="2600" dirty="0" err="1" smtClean="0">
                <a:latin typeface="Avenir Book"/>
                <a:cs typeface="Avenir Book"/>
              </a:rPr>
              <a:t>ellos</a:t>
            </a:r>
            <a:r>
              <a:rPr lang="en-US" sz="2600" dirty="0" smtClean="0">
                <a:latin typeface="Avenir Book"/>
                <a:cs typeface="Avenir Book"/>
              </a:rPr>
              <a:t>, </a:t>
            </a:r>
            <a:r>
              <a:rPr lang="en-US" sz="2600" dirty="0" err="1" smtClean="0">
                <a:latin typeface="Avenir Book"/>
                <a:cs typeface="Avenir Book"/>
              </a:rPr>
              <a:t>tomó</a:t>
            </a:r>
            <a:r>
              <a:rPr lang="en-US" sz="2600" dirty="0" smtClean="0">
                <a:latin typeface="Avenir Book"/>
                <a:cs typeface="Avenir Book"/>
              </a:rPr>
              <a:t> </a:t>
            </a:r>
            <a:r>
              <a:rPr lang="en-US" sz="2600" dirty="0" err="1" smtClean="0">
                <a:latin typeface="Avenir Book"/>
                <a:cs typeface="Avenir Book"/>
              </a:rPr>
              <a:t>una</a:t>
            </a:r>
            <a:r>
              <a:rPr lang="en-US" sz="2600" dirty="0" smtClean="0">
                <a:latin typeface="Avenir Book"/>
                <a:cs typeface="Avenir Book"/>
              </a:rPr>
              <a:t> </a:t>
            </a:r>
            <a:r>
              <a:rPr lang="en-US" sz="2600" dirty="0" err="1" smtClean="0">
                <a:latin typeface="Avenir Book"/>
                <a:cs typeface="Avenir Book"/>
              </a:rPr>
              <a:t>esponja</a:t>
            </a:r>
            <a:r>
              <a:rPr lang="en-US" sz="2600" dirty="0" smtClean="0">
                <a:latin typeface="Avenir Book"/>
                <a:cs typeface="Avenir Book"/>
              </a:rPr>
              <a:t>, y la </a:t>
            </a:r>
            <a:r>
              <a:rPr lang="en-US" sz="2600" dirty="0" err="1" smtClean="0">
                <a:latin typeface="Avenir Book"/>
                <a:cs typeface="Avenir Book"/>
              </a:rPr>
              <a:t>empapó</a:t>
            </a:r>
            <a:r>
              <a:rPr lang="en-US" sz="2600" dirty="0" smtClean="0">
                <a:latin typeface="Avenir Book"/>
                <a:cs typeface="Avenir Book"/>
              </a:rPr>
              <a:t> de </a:t>
            </a:r>
            <a:r>
              <a:rPr lang="en-US" sz="2600" dirty="0" err="1" smtClean="0">
                <a:latin typeface="Avenir Book"/>
                <a:cs typeface="Avenir Book"/>
              </a:rPr>
              <a:t>vinagre</a:t>
            </a:r>
            <a:r>
              <a:rPr lang="en-US" sz="2600" dirty="0" smtClean="0">
                <a:latin typeface="Avenir Book"/>
                <a:cs typeface="Avenir Book"/>
              </a:rPr>
              <a:t>, y </a:t>
            </a:r>
            <a:r>
              <a:rPr lang="en-US" sz="2600" dirty="0" err="1" smtClean="0">
                <a:latin typeface="Avenir Book"/>
                <a:cs typeface="Avenir Book"/>
              </a:rPr>
              <a:t>poniéndola</a:t>
            </a:r>
            <a:r>
              <a:rPr lang="en-US" sz="2600" dirty="0" smtClean="0">
                <a:latin typeface="Avenir Book"/>
                <a:cs typeface="Avenir Book"/>
              </a:rPr>
              <a:t> en </a:t>
            </a:r>
            <a:r>
              <a:rPr lang="en-US" sz="2600" dirty="0" err="1" smtClean="0">
                <a:latin typeface="Avenir Book"/>
                <a:cs typeface="Avenir Book"/>
              </a:rPr>
              <a:t>una</a:t>
            </a:r>
            <a:r>
              <a:rPr lang="en-US" sz="2600" dirty="0" smtClean="0">
                <a:latin typeface="Avenir Book"/>
                <a:cs typeface="Avenir Book"/>
              </a:rPr>
              <a:t> </a:t>
            </a:r>
            <a:r>
              <a:rPr lang="en-US" sz="2600" dirty="0" err="1" smtClean="0">
                <a:latin typeface="Avenir Book"/>
                <a:cs typeface="Avenir Book"/>
              </a:rPr>
              <a:t>caña</a:t>
            </a:r>
            <a:r>
              <a:rPr lang="en-US" sz="2600" dirty="0" smtClean="0">
                <a:latin typeface="Avenir Book"/>
                <a:cs typeface="Avenir Book"/>
              </a:rPr>
              <a:t>, le </a:t>
            </a:r>
            <a:r>
              <a:rPr lang="en-US" sz="2600" dirty="0" err="1" smtClean="0">
                <a:latin typeface="Avenir Book"/>
                <a:cs typeface="Avenir Book"/>
              </a:rPr>
              <a:t>dio</a:t>
            </a:r>
            <a:r>
              <a:rPr lang="en-US" sz="2600" dirty="0" smtClean="0">
                <a:latin typeface="Avenir Book"/>
                <a:cs typeface="Avenir Book"/>
              </a:rPr>
              <a:t> a </a:t>
            </a:r>
            <a:r>
              <a:rPr lang="en-US" sz="2600" dirty="0" err="1" smtClean="0">
                <a:latin typeface="Avenir Book"/>
                <a:cs typeface="Avenir Book"/>
              </a:rPr>
              <a:t>beber</a:t>
            </a:r>
            <a:r>
              <a:rPr lang="en-US" sz="2600" dirty="0" smtClean="0">
                <a:latin typeface="Avenir Book"/>
                <a:cs typeface="Avenir Book"/>
              </a:rPr>
              <a:t>. </a:t>
            </a:r>
            <a:r>
              <a:rPr lang="en-US" sz="2600" dirty="0" err="1" smtClean="0">
                <a:latin typeface="Avenir Book"/>
                <a:cs typeface="Avenir Book"/>
              </a:rPr>
              <a:t>Pero</a:t>
            </a:r>
            <a:r>
              <a:rPr lang="en-US" sz="2600" dirty="0" smtClean="0">
                <a:latin typeface="Avenir Book"/>
                <a:cs typeface="Avenir Book"/>
              </a:rPr>
              <a:t> </a:t>
            </a:r>
            <a:r>
              <a:rPr lang="en-US" sz="2600" dirty="0" smtClean="0">
                <a:latin typeface="Avenir Book"/>
                <a:cs typeface="Avenir Book"/>
              </a:rPr>
              <a:t>los </a:t>
            </a:r>
            <a:r>
              <a:rPr lang="en-US" sz="2600" dirty="0" err="1" smtClean="0">
                <a:latin typeface="Avenir Book"/>
                <a:cs typeface="Avenir Book"/>
              </a:rPr>
              <a:t>otros</a:t>
            </a:r>
            <a:r>
              <a:rPr lang="en-US" sz="2600" dirty="0" smtClean="0">
                <a:latin typeface="Avenir Book"/>
                <a:cs typeface="Avenir Book"/>
              </a:rPr>
              <a:t> </a:t>
            </a:r>
            <a:r>
              <a:rPr lang="en-US" sz="2600" dirty="0" err="1" smtClean="0">
                <a:latin typeface="Avenir Book"/>
                <a:cs typeface="Avenir Book"/>
              </a:rPr>
              <a:t>decían</a:t>
            </a:r>
            <a:r>
              <a:rPr lang="en-US" sz="2600" dirty="0" smtClean="0">
                <a:latin typeface="Avenir Book"/>
                <a:cs typeface="Avenir Book"/>
              </a:rPr>
              <a:t>: </a:t>
            </a:r>
            <a:r>
              <a:rPr lang="en-US" sz="2600" u="sng" dirty="0" err="1" smtClean="0">
                <a:solidFill>
                  <a:srgbClr val="FFFF00"/>
                </a:solidFill>
                <a:latin typeface="Avenir Book"/>
                <a:cs typeface="Avenir Book"/>
              </a:rPr>
              <a:t>Deja</a:t>
            </a:r>
            <a:r>
              <a:rPr lang="en-US" sz="2600" u="sng" dirty="0" smtClean="0">
                <a:solidFill>
                  <a:srgbClr val="FFFF00"/>
                </a:solidFill>
                <a:latin typeface="Avenir Book"/>
                <a:cs typeface="Avenir Book"/>
              </a:rPr>
              <a:t>, </a:t>
            </a:r>
            <a:r>
              <a:rPr lang="en-US" sz="2600" u="sng" dirty="0" err="1" smtClean="0">
                <a:solidFill>
                  <a:srgbClr val="FFFF00"/>
                </a:solidFill>
                <a:latin typeface="Avenir Book"/>
                <a:cs typeface="Avenir Book"/>
              </a:rPr>
              <a:t>veamos</a:t>
            </a:r>
            <a:r>
              <a:rPr lang="en-US" sz="2600" u="sng" dirty="0" smtClean="0">
                <a:solidFill>
                  <a:srgbClr val="FFFF00"/>
                </a:solidFill>
                <a:latin typeface="Avenir Book"/>
                <a:cs typeface="Avenir Book"/>
              </a:rPr>
              <a:t> </a:t>
            </a:r>
            <a:r>
              <a:rPr lang="en-US" sz="2600" u="sng" dirty="0" err="1" smtClean="0">
                <a:solidFill>
                  <a:srgbClr val="FFFF00"/>
                </a:solidFill>
                <a:latin typeface="Avenir Book"/>
                <a:cs typeface="Avenir Book"/>
              </a:rPr>
              <a:t>si</a:t>
            </a:r>
            <a:r>
              <a:rPr lang="en-US" sz="2600" u="sng" dirty="0" smtClean="0">
                <a:solidFill>
                  <a:srgbClr val="FFFF00"/>
                </a:solidFill>
                <a:latin typeface="Avenir Book"/>
                <a:cs typeface="Avenir Book"/>
              </a:rPr>
              <a:t> </a:t>
            </a:r>
            <a:r>
              <a:rPr lang="en-US" sz="2600" u="sng" dirty="0" err="1" smtClean="0">
                <a:solidFill>
                  <a:srgbClr val="FFFF00"/>
                </a:solidFill>
                <a:latin typeface="Avenir Book"/>
                <a:cs typeface="Avenir Book"/>
              </a:rPr>
              <a:t>viene</a:t>
            </a:r>
            <a:r>
              <a:rPr lang="en-US" sz="2600" u="sng" dirty="0" smtClean="0">
                <a:solidFill>
                  <a:srgbClr val="FFFF00"/>
                </a:solidFill>
                <a:latin typeface="Avenir Book"/>
                <a:cs typeface="Avenir Book"/>
              </a:rPr>
              <a:t> </a:t>
            </a:r>
            <a:r>
              <a:rPr lang="en-US" sz="2600" u="sng" dirty="0" err="1" smtClean="0">
                <a:solidFill>
                  <a:srgbClr val="FFFF00"/>
                </a:solidFill>
                <a:latin typeface="Avenir Book"/>
                <a:cs typeface="Avenir Book"/>
              </a:rPr>
              <a:t>Elías</a:t>
            </a:r>
            <a:r>
              <a:rPr lang="en-US" sz="2600" u="sng" dirty="0" smtClean="0">
                <a:solidFill>
                  <a:srgbClr val="FFFF00"/>
                </a:solidFill>
                <a:latin typeface="Avenir Book"/>
                <a:cs typeface="Avenir Book"/>
              </a:rPr>
              <a:t> a </a:t>
            </a:r>
            <a:r>
              <a:rPr lang="en-US" sz="2600" u="sng" dirty="0" err="1" smtClean="0">
                <a:solidFill>
                  <a:srgbClr val="FFFF00"/>
                </a:solidFill>
                <a:latin typeface="Avenir Book"/>
                <a:cs typeface="Avenir Book"/>
              </a:rPr>
              <a:t>librarle</a:t>
            </a:r>
            <a:r>
              <a:rPr lang="en-US" sz="2600" u="sng" dirty="0" smtClean="0">
                <a:solidFill>
                  <a:srgbClr val="FFFF00"/>
                </a:solidFill>
                <a:latin typeface="Avenir Book"/>
                <a:cs typeface="Avenir Book"/>
              </a:rPr>
              <a:t>. </a:t>
            </a:r>
          </a:p>
          <a:p>
            <a:endParaRPr lang="en-US" sz="2600" dirty="0">
              <a:latin typeface="Avenir Book"/>
              <a:cs typeface="Avenir Book"/>
            </a:endParaRPr>
          </a:p>
          <a:p>
            <a:r>
              <a:rPr lang="en-US" sz="2600" dirty="0" smtClean="0">
                <a:latin typeface="Avenir Book"/>
                <a:cs typeface="Avenir Book"/>
              </a:rPr>
              <a:t>Mateo 27:46-49.</a:t>
            </a:r>
            <a:endParaRPr lang="en-US" sz="2600" dirty="0">
              <a:latin typeface="Avenir Book"/>
              <a:cs typeface="Avenir Book"/>
            </a:endParaRPr>
          </a:p>
        </p:txBody>
      </p:sp>
      <p:pic>
        <p:nvPicPr>
          <p:cNvPr id="5" name="biblia animacion.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75371"/>
          <a:stretch/>
        </p:blipFill>
        <p:spPr>
          <a:xfrm>
            <a:off x="0" y="4479894"/>
            <a:ext cx="9144000" cy="795348"/>
          </a:xfrm>
          <a:prstGeom prst="rect">
            <a:avLst/>
          </a:prstGeom>
        </p:spPr>
      </p:pic>
    </p:spTree>
    <p:extLst>
      <p:ext uri="{BB962C8B-B14F-4D97-AF65-F5344CB8AC3E}">
        <p14:creationId xmlns:p14="http://schemas.microsoft.com/office/powerpoint/2010/main" val="27540510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repeatCount="indefinite" fill="hold" display="0">
                  <p:stCondLst>
                    <p:cond delay="indefinite"/>
                  </p:stCondLst>
                </p:cTn>
                <p:tgtEl>
                  <p:spTgt spid="5"/>
                </p:tgtEl>
              </p:cMediaNode>
            </p:vide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400" y="41793"/>
            <a:ext cx="8769684" cy="4493538"/>
          </a:xfrm>
          <a:prstGeom prst="rect">
            <a:avLst/>
          </a:prstGeom>
        </p:spPr>
        <p:txBody>
          <a:bodyPr wrap="square">
            <a:spAutoFit/>
          </a:bodyPr>
          <a:lstStyle/>
          <a:p>
            <a:r>
              <a:rPr lang="en-US" sz="2600" dirty="0" smtClean="0">
                <a:latin typeface="Avenir Book"/>
                <a:cs typeface="Avenir Book"/>
              </a:rPr>
              <a:t>Mas </a:t>
            </a:r>
            <a:r>
              <a:rPr lang="en-US" sz="2600" dirty="0" err="1" smtClean="0">
                <a:latin typeface="Avenir Book"/>
                <a:cs typeface="Avenir Book"/>
              </a:rPr>
              <a:t>Jesús</a:t>
            </a:r>
            <a:r>
              <a:rPr lang="en-US" sz="2600" dirty="0" smtClean="0">
                <a:latin typeface="Avenir Book"/>
                <a:cs typeface="Avenir Book"/>
              </a:rPr>
              <a:t>, </a:t>
            </a:r>
            <a:r>
              <a:rPr lang="en-US" sz="2600" dirty="0" err="1" smtClean="0">
                <a:latin typeface="Avenir Book"/>
                <a:cs typeface="Avenir Book"/>
              </a:rPr>
              <a:t>habiendo</a:t>
            </a:r>
            <a:r>
              <a:rPr lang="en-US" sz="2600" dirty="0" smtClean="0">
                <a:latin typeface="Avenir Book"/>
                <a:cs typeface="Avenir Book"/>
              </a:rPr>
              <a:t> </a:t>
            </a:r>
            <a:r>
              <a:rPr lang="en-US" sz="2600" dirty="0" err="1" smtClean="0">
                <a:latin typeface="Avenir Book"/>
                <a:cs typeface="Avenir Book"/>
              </a:rPr>
              <a:t>otra</a:t>
            </a:r>
            <a:r>
              <a:rPr lang="en-US" sz="2600" dirty="0" smtClean="0">
                <a:latin typeface="Avenir Book"/>
                <a:cs typeface="Avenir Book"/>
              </a:rPr>
              <a:t> </a:t>
            </a:r>
            <a:r>
              <a:rPr lang="en-US" sz="2600" dirty="0" err="1" smtClean="0">
                <a:latin typeface="Avenir Book"/>
                <a:cs typeface="Avenir Book"/>
              </a:rPr>
              <a:t>vez</a:t>
            </a:r>
            <a:r>
              <a:rPr lang="en-US" sz="2600" dirty="0" smtClean="0">
                <a:latin typeface="Avenir Book"/>
                <a:cs typeface="Avenir Book"/>
              </a:rPr>
              <a:t> </a:t>
            </a:r>
            <a:r>
              <a:rPr lang="en-US" sz="2600" dirty="0" err="1" smtClean="0">
                <a:latin typeface="Avenir Book"/>
                <a:cs typeface="Avenir Book"/>
              </a:rPr>
              <a:t>clamado</a:t>
            </a:r>
            <a:r>
              <a:rPr lang="en-US" sz="2600" dirty="0" smtClean="0">
                <a:latin typeface="Avenir Book"/>
                <a:cs typeface="Avenir Book"/>
              </a:rPr>
              <a:t> a gran </a:t>
            </a:r>
            <a:r>
              <a:rPr lang="en-US" sz="2600" dirty="0" err="1" smtClean="0">
                <a:latin typeface="Avenir Book"/>
                <a:cs typeface="Avenir Book"/>
              </a:rPr>
              <a:t>voz</a:t>
            </a:r>
            <a:r>
              <a:rPr lang="en-US" sz="2600" dirty="0" smtClean="0">
                <a:latin typeface="Avenir Book"/>
                <a:cs typeface="Avenir Book"/>
              </a:rPr>
              <a:t>, </a:t>
            </a:r>
            <a:r>
              <a:rPr lang="en-US" sz="2600" dirty="0" err="1" smtClean="0">
                <a:latin typeface="Avenir Book"/>
                <a:cs typeface="Avenir Book"/>
              </a:rPr>
              <a:t>entregó</a:t>
            </a:r>
            <a:r>
              <a:rPr lang="en-US" sz="2600" dirty="0" smtClean="0">
                <a:latin typeface="Avenir Book"/>
                <a:cs typeface="Avenir Book"/>
              </a:rPr>
              <a:t> el </a:t>
            </a:r>
            <a:r>
              <a:rPr lang="en-US" sz="2600" dirty="0" err="1" smtClean="0">
                <a:latin typeface="Avenir Book"/>
                <a:cs typeface="Avenir Book"/>
              </a:rPr>
              <a:t>espíritu</a:t>
            </a:r>
            <a:r>
              <a:rPr lang="en-US" sz="2600" dirty="0" smtClean="0">
                <a:latin typeface="Avenir Book"/>
                <a:cs typeface="Avenir Book"/>
              </a:rPr>
              <a:t>. </a:t>
            </a:r>
            <a:r>
              <a:rPr lang="en-US" sz="2600" dirty="0" smtClean="0">
                <a:latin typeface="Avenir Book"/>
                <a:cs typeface="Avenir Book"/>
              </a:rPr>
              <a:t>Y </a:t>
            </a:r>
            <a:r>
              <a:rPr lang="en-US" sz="2600" dirty="0" smtClean="0">
                <a:latin typeface="Avenir Book"/>
                <a:cs typeface="Avenir Book"/>
              </a:rPr>
              <a:t>he </a:t>
            </a:r>
            <a:r>
              <a:rPr lang="en-US" sz="2600" dirty="0" err="1" smtClean="0">
                <a:latin typeface="Avenir Book"/>
                <a:cs typeface="Avenir Book"/>
              </a:rPr>
              <a:t>aquí</a:t>
            </a:r>
            <a:r>
              <a:rPr lang="en-US" sz="2600" dirty="0" smtClean="0">
                <a:latin typeface="Avenir Book"/>
                <a:cs typeface="Avenir Book"/>
              </a:rPr>
              <a:t>, el </a:t>
            </a:r>
            <a:r>
              <a:rPr lang="en-US" sz="2600" dirty="0" err="1" smtClean="0">
                <a:latin typeface="Avenir Book"/>
                <a:cs typeface="Avenir Book"/>
              </a:rPr>
              <a:t>velo</a:t>
            </a:r>
            <a:r>
              <a:rPr lang="en-US" sz="2600" dirty="0" smtClean="0">
                <a:latin typeface="Avenir Book"/>
                <a:cs typeface="Avenir Book"/>
              </a:rPr>
              <a:t> del </a:t>
            </a:r>
            <a:r>
              <a:rPr lang="en-US" sz="2600" dirty="0" err="1" smtClean="0">
                <a:latin typeface="Avenir Book"/>
                <a:cs typeface="Avenir Book"/>
              </a:rPr>
              <a:t>templo</a:t>
            </a:r>
            <a:r>
              <a:rPr lang="en-US" sz="2600" dirty="0" smtClean="0">
                <a:latin typeface="Avenir Book"/>
                <a:cs typeface="Avenir Book"/>
              </a:rPr>
              <a:t> se </a:t>
            </a:r>
            <a:r>
              <a:rPr lang="en-US" sz="2600" dirty="0" err="1" smtClean="0">
                <a:latin typeface="Avenir Book"/>
                <a:cs typeface="Avenir Book"/>
              </a:rPr>
              <a:t>rasgó</a:t>
            </a:r>
            <a:r>
              <a:rPr lang="en-US" sz="2600" dirty="0" smtClean="0">
                <a:latin typeface="Avenir Book"/>
                <a:cs typeface="Avenir Book"/>
              </a:rPr>
              <a:t> en dos, de </a:t>
            </a:r>
            <a:r>
              <a:rPr lang="en-US" sz="2600" dirty="0" err="1" smtClean="0">
                <a:latin typeface="Avenir Book"/>
                <a:cs typeface="Avenir Book"/>
              </a:rPr>
              <a:t>arriba</a:t>
            </a:r>
            <a:r>
              <a:rPr lang="en-US" sz="2600" dirty="0" smtClean="0">
                <a:latin typeface="Avenir Book"/>
                <a:cs typeface="Avenir Book"/>
              </a:rPr>
              <a:t> </a:t>
            </a:r>
            <a:r>
              <a:rPr lang="en-US" sz="2600" dirty="0" err="1" smtClean="0">
                <a:latin typeface="Avenir Book"/>
                <a:cs typeface="Avenir Book"/>
              </a:rPr>
              <a:t>abajo</a:t>
            </a:r>
            <a:r>
              <a:rPr lang="en-US" sz="2600" u="sng" dirty="0" smtClean="0">
                <a:solidFill>
                  <a:srgbClr val="FFFF00"/>
                </a:solidFill>
                <a:latin typeface="Avenir Book"/>
                <a:cs typeface="Avenir Book"/>
              </a:rPr>
              <a:t>; y la </a:t>
            </a:r>
            <a:r>
              <a:rPr lang="en-US" sz="2600" u="sng" dirty="0" err="1" smtClean="0">
                <a:solidFill>
                  <a:srgbClr val="FFFF00"/>
                </a:solidFill>
                <a:latin typeface="Avenir Book"/>
                <a:cs typeface="Avenir Book"/>
              </a:rPr>
              <a:t>tierra</a:t>
            </a:r>
            <a:r>
              <a:rPr lang="en-US" sz="2600" u="sng" dirty="0" smtClean="0">
                <a:solidFill>
                  <a:srgbClr val="FFFF00"/>
                </a:solidFill>
                <a:latin typeface="Avenir Book"/>
                <a:cs typeface="Avenir Book"/>
              </a:rPr>
              <a:t> </a:t>
            </a:r>
            <a:r>
              <a:rPr lang="en-US" sz="2600" u="sng" dirty="0" err="1" smtClean="0">
                <a:solidFill>
                  <a:srgbClr val="FFFF00"/>
                </a:solidFill>
                <a:latin typeface="Avenir Book"/>
                <a:cs typeface="Avenir Book"/>
              </a:rPr>
              <a:t>tembló</a:t>
            </a:r>
            <a:r>
              <a:rPr lang="en-US" sz="2600" dirty="0" smtClean="0">
                <a:latin typeface="Avenir Book"/>
                <a:cs typeface="Avenir Book"/>
              </a:rPr>
              <a:t>, y </a:t>
            </a:r>
            <a:r>
              <a:rPr lang="en-US" sz="2600" dirty="0" err="1" smtClean="0">
                <a:latin typeface="Avenir Book"/>
                <a:cs typeface="Avenir Book"/>
              </a:rPr>
              <a:t>las</a:t>
            </a:r>
            <a:r>
              <a:rPr lang="en-US" sz="2600" dirty="0" smtClean="0">
                <a:latin typeface="Avenir Book"/>
                <a:cs typeface="Avenir Book"/>
              </a:rPr>
              <a:t> </a:t>
            </a:r>
            <a:r>
              <a:rPr lang="en-US" sz="2600" dirty="0" err="1" smtClean="0">
                <a:latin typeface="Avenir Book"/>
                <a:cs typeface="Avenir Book"/>
              </a:rPr>
              <a:t>rocas</a:t>
            </a:r>
            <a:r>
              <a:rPr lang="en-US" sz="2600" dirty="0" smtClean="0">
                <a:latin typeface="Avenir Book"/>
                <a:cs typeface="Avenir Book"/>
              </a:rPr>
              <a:t> se </a:t>
            </a:r>
            <a:r>
              <a:rPr lang="en-US" sz="2600" dirty="0" err="1" smtClean="0">
                <a:latin typeface="Avenir Book"/>
                <a:cs typeface="Avenir Book"/>
              </a:rPr>
              <a:t>partieron</a:t>
            </a:r>
            <a:r>
              <a:rPr lang="en-US" sz="2600" dirty="0" smtClean="0">
                <a:latin typeface="Avenir Book"/>
                <a:cs typeface="Avenir Book"/>
              </a:rPr>
              <a:t>; y se </a:t>
            </a:r>
            <a:r>
              <a:rPr lang="en-US" sz="2600" dirty="0" err="1" smtClean="0">
                <a:latin typeface="Avenir Book"/>
                <a:cs typeface="Avenir Book"/>
              </a:rPr>
              <a:t>abrieron</a:t>
            </a:r>
            <a:r>
              <a:rPr lang="en-US" sz="2600" dirty="0" smtClean="0">
                <a:latin typeface="Avenir Book"/>
                <a:cs typeface="Avenir Book"/>
              </a:rPr>
              <a:t> los </a:t>
            </a:r>
            <a:r>
              <a:rPr lang="en-US" sz="2600" dirty="0" err="1" smtClean="0">
                <a:latin typeface="Avenir Book"/>
                <a:cs typeface="Avenir Book"/>
              </a:rPr>
              <a:t>sepulcros</a:t>
            </a:r>
            <a:r>
              <a:rPr lang="en-US" sz="2600" dirty="0" smtClean="0">
                <a:latin typeface="Avenir Book"/>
                <a:cs typeface="Avenir Book"/>
              </a:rPr>
              <a:t>, y </a:t>
            </a:r>
            <a:r>
              <a:rPr lang="en-US" sz="2600" dirty="0" err="1" smtClean="0">
                <a:latin typeface="Avenir Book"/>
                <a:cs typeface="Avenir Book"/>
              </a:rPr>
              <a:t>muchos</a:t>
            </a:r>
            <a:r>
              <a:rPr lang="en-US" sz="2600" dirty="0" smtClean="0">
                <a:latin typeface="Avenir Book"/>
                <a:cs typeface="Avenir Book"/>
              </a:rPr>
              <a:t> </a:t>
            </a:r>
            <a:r>
              <a:rPr lang="en-US" sz="2600" dirty="0" err="1" smtClean="0">
                <a:latin typeface="Avenir Book"/>
                <a:cs typeface="Avenir Book"/>
              </a:rPr>
              <a:t>cuerpos</a:t>
            </a:r>
            <a:r>
              <a:rPr lang="en-US" sz="2600" dirty="0" smtClean="0">
                <a:latin typeface="Avenir Book"/>
                <a:cs typeface="Avenir Book"/>
              </a:rPr>
              <a:t> de </a:t>
            </a:r>
            <a:r>
              <a:rPr lang="en-US" sz="2600" dirty="0" err="1" smtClean="0">
                <a:latin typeface="Avenir Book"/>
                <a:cs typeface="Avenir Book"/>
              </a:rPr>
              <a:t>santos</a:t>
            </a:r>
            <a:r>
              <a:rPr lang="en-US" sz="2600" dirty="0" smtClean="0">
                <a:latin typeface="Avenir Book"/>
                <a:cs typeface="Avenir Book"/>
              </a:rPr>
              <a:t> </a:t>
            </a:r>
            <a:r>
              <a:rPr lang="en-US" sz="2600" dirty="0" err="1" smtClean="0">
                <a:latin typeface="Avenir Book"/>
                <a:cs typeface="Avenir Book"/>
              </a:rPr>
              <a:t>que</a:t>
            </a:r>
            <a:r>
              <a:rPr lang="en-US" sz="2600" dirty="0" smtClean="0">
                <a:latin typeface="Avenir Book"/>
                <a:cs typeface="Avenir Book"/>
              </a:rPr>
              <a:t> </a:t>
            </a:r>
            <a:r>
              <a:rPr lang="en-US" sz="2600" dirty="0" err="1" smtClean="0">
                <a:latin typeface="Avenir Book"/>
                <a:cs typeface="Avenir Book"/>
              </a:rPr>
              <a:t>habían</a:t>
            </a:r>
            <a:r>
              <a:rPr lang="en-US" sz="2600" dirty="0" smtClean="0">
                <a:latin typeface="Avenir Book"/>
                <a:cs typeface="Avenir Book"/>
              </a:rPr>
              <a:t> </a:t>
            </a:r>
            <a:r>
              <a:rPr lang="en-US" sz="2600" dirty="0" err="1" smtClean="0">
                <a:latin typeface="Avenir Book"/>
                <a:cs typeface="Avenir Book"/>
              </a:rPr>
              <a:t>dormido</a:t>
            </a:r>
            <a:r>
              <a:rPr lang="en-US" sz="2600" dirty="0" smtClean="0">
                <a:latin typeface="Avenir Book"/>
                <a:cs typeface="Avenir Book"/>
              </a:rPr>
              <a:t>, se </a:t>
            </a:r>
            <a:r>
              <a:rPr lang="en-US" sz="2600" dirty="0" err="1" smtClean="0">
                <a:latin typeface="Avenir Book"/>
                <a:cs typeface="Avenir Book"/>
              </a:rPr>
              <a:t>levantaron</a:t>
            </a:r>
            <a:r>
              <a:rPr lang="en-US" sz="2600" dirty="0" smtClean="0">
                <a:latin typeface="Avenir Book"/>
                <a:cs typeface="Avenir Book"/>
              </a:rPr>
              <a:t>….. El </a:t>
            </a:r>
            <a:r>
              <a:rPr lang="en-US" sz="2600" dirty="0" err="1" smtClean="0">
                <a:latin typeface="Avenir Book"/>
                <a:cs typeface="Avenir Book"/>
              </a:rPr>
              <a:t>centurión</a:t>
            </a:r>
            <a:r>
              <a:rPr lang="en-US" sz="2600" dirty="0" smtClean="0">
                <a:latin typeface="Avenir Book"/>
                <a:cs typeface="Avenir Book"/>
              </a:rPr>
              <a:t>, y los </a:t>
            </a:r>
            <a:r>
              <a:rPr lang="en-US" sz="2600" dirty="0" err="1" smtClean="0">
                <a:latin typeface="Avenir Book"/>
                <a:cs typeface="Avenir Book"/>
              </a:rPr>
              <a:t>que</a:t>
            </a:r>
            <a:r>
              <a:rPr lang="en-US" sz="2600" dirty="0" smtClean="0">
                <a:latin typeface="Avenir Book"/>
                <a:cs typeface="Avenir Book"/>
              </a:rPr>
              <a:t> </a:t>
            </a:r>
            <a:r>
              <a:rPr lang="en-US" sz="2600" dirty="0" err="1" smtClean="0">
                <a:latin typeface="Avenir Book"/>
                <a:cs typeface="Avenir Book"/>
              </a:rPr>
              <a:t>estaban</a:t>
            </a:r>
            <a:r>
              <a:rPr lang="en-US" sz="2600" dirty="0" smtClean="0">
                <a:latin typeface="Avenir Book"/>
                <a:cs typeface="Avenir Book"/>
              </a:rPr>
              <a:t> con </a:t>
            </a:r>
            <a:r>
              <a:rPr lang="en-US" sz="2600" dirty="0" err="1" smtClean="0">
                <a:latin typeface="Avenir Book"/>
                <a:cs typeface="Avenir Book"/>
              </a:rPr>
              <a:t>él</a:t>
            </a:r>
            <a:r>
              <a:rPr lang="en-US" sz="2600" dirty="0" smtClean="0">
                <a:latin typeface="Avenir Book"/>
                <a:cs typeface="Avenir Book"/>
              </a:rPr>
              <a:t> </a:t>
            </a:r>
            <a:r>
              <a:rPr lang="en-US" sz="2600" dirty="0" err="1" smtClean="0">
                <a:latin typeface="Avenir Book"/>
                <a:cs typeface="Avenir Book"/>
              </a:rPr>
              <a:t>guardando</a:t>
            </a:r>
            <a:r>
              <a:rPr lang="en-US" sz="2600" dirty="0" smtClean="0">
                <a:latin typeface="Avenir Book"/>
                <a:cs typeface="Avenir Book"/>
              </a:rPr>
              <a:t> a </a:t>
            </a:r>
            <a:r>
              <a:rPr lang="en-US" sz="2600" dirty="0" err="1" smtClean="0">
                <a:latin typeface="Avenir Book"/>
                <a:cs typeface="Avenir Book"/>
              </a:rPr>
              <a:t>Jesús</a:t>
            </a:r>
            <a:r>
              <a:rPr lang="en-US" sz="2600" dirty="0" smtClean="0">
                <a:latin typeface="Avenir Book"/>
                <a:cs typeface="Avenir Book"/>
              </a:rPr>
              <a:t>, </a:t>
            </a:r>
            <a:r>
              <a:rPr lang="en-US" sz="2600" u="sng" dirty="0" err="1" smtClean="0">
                <a:solidFill>
                  <a:srgbClr val="FFFF00"/>
                </a:solidFill>
                <a:latin typeface="Avenir Book"/>
                <a:cs typeface="Avenir Book"/>
              </a:rPr>
              <a:t>visto</a:t>
            </a:r>
            <a:r>
              <a:rPr lang="en-US" sz="2600" u="sng" dirty="0" smtClean="0">
                <a:solidFill>
                  <a:srgbClr val="FFFF00"/>
                </a:solidFill>
                <a:latin typeface="Avenir Book"/>
                <a:cs typeface="Avenir Book"/>
              </a:rPr>
              <a:t> el </a:t>
            </a:r>
            <a:r>
              <a:rPr lang="en-US" sz="2600" u="sng" dirty="0" err="1" smtClean="0">
                <a:solidFill>
                  <a:srgbClr val="FFFF00"/>
                </a:solidFill>
                <a:latin typeface="Avenir Book"/>
                <a:cs typeface="Avenir Book"/>
              </a:rPr>
              <a:t>terremoto</a:t>
            </a:r>
            <a:r>
              <a:rPr lang="en-US" sz="2600" u="sng" dirty="0" smtClean="0">
                <a:solidFill>
                  <a:srgbClr val="FFFF00"/>
                </a:solidFill>
                <a:latin typeface="Avenir Book"/>
                <a:cs typeface="Avenir Book"/>
              </a:rPr>
              <a:t>, y </a:t>
            </a:r>
            <a:r>
              <a:rPr lang="en-US" sz="2600" u="sng" dirty="0" err="1" smtClean="0">
                <a:solidFill>
                  <a:srgbClr val="FFFF00"/>
                </a:solidFill>
                <a:latin typeface="Avenir Book"/>
                <a:cs typeface="Avenir Book"/>
              </a:rPr>
              <a:t>las</a:t>
            </a:r>
            <a:r>
              <a:rPr lang="en-US" sz="2600" u="sng" dirty="0" smtClean="0">
                <a:solidFill>
                  <a:srgbClr val="FFFF00"/>
                </a:solidFill>
                <a:latin typeface="Avenir Book"/>
                <a:cs typeface="Avenir Book"/>
              </a:rPr>
              <a:t> </a:t>
            </a:r>
            <a:r>
              <a:rPr lang="en-US" sz="2600" u="sng" dirty="0" err="1" smtClean="0">
                <a:solidFill>
                  <a:srgbClr val="FFFF00"/>
                </a:solidFill>
                <a:latin typeface="Avenir Book"/>
                <a:cs typeface="Avenir Book"/>
              </a:rPr>
              <a:t>cosas</a:t>
            </a:r>
            <a:r>
              <a:rPr lang="en-US" sz="2600" u="sng" dirty="0" smtClean="0">
                <a:solidFill>
                  <a:srgbClr val="FFFF00"/>
                </a:solidFill>
                <a:latin typeface="Avenir Book"/>
                <a:cs typeface="Avenir Book"/>
              </a:rPr>
              <a:t> </a:t>
            </a:r>
            <a:r>
              <a:rPr lang="en-US" sz="2600" u="sng" dirty="0" err="1" smtClean="0">
                <a:solidFill>
                  <a:srgbClr val="FFFF00"/>
                </a:solidFill>
                <a:latin typeface="Avenir Book"/>
                <a:cs typeface="Avenir Book"/>
              </a:rPr>
              <a:t>que</a:t>
            </a:r>
            <a:r>
              <a:rPr lang="en-US" sz="2600" u="sng" dirty="0" smtClean="0">
                <a:solidFill>
                  <a:srgbClr val="FFFF00"/>
                </a:solidFill>
                <a:latin typeface="Avenir Book"/>
                <a:cs typeface="Avenir Book"/>
              </a:rPr>
              <a:t> </a:t>
            </a:r>
            <a:r>
              <a:rPr lang="en-US" sz="2600" u="sng" dirty="0" err="1" smtClean="0">
                <a:solidFill>
                  <a:srgbClr val="FFFF00"/>
                </a:solidFill>
                <a:latin typeface="Avenir Book"/>
                <a:cs typeface="Avenir Book"/>
              </a:rPr>
              <a:t>habían</a:t>
            </a:r>
            <a:r>
              <a:rPr lang="en-US" sz="2600" u="sng" dirty="0" smtClean="0">
                <a:solidFill>
                  <a:srgbClr val="FFFF00"/>
                </a:solidFill>
                <a:latin typeface="Avenir Book"/>
                <a:cs typeface="Avenir Book"/>
              </a:rPr>
              <a:t> </a:t>
            </a:r>
            <a:r>
              <a:rPr lang="en-US" sz="2600" u="sng" dirty="0" err="1" smtClean="0">
                <a:solidFill>
                  <a:srgbClr val="FFFF00"/>
                </a:solidFill>
                <a:latin typeface="Avenir Book"/>
                <a:cs typeface="Avenir Book"/>
              </a:rPr>
              <a:t>sido</a:t>
            </a:r>
            <a:r>
              <a:rPr lang="en-US" sz="2600" u="sng" dirty="0" smtClean="0">
                <a:solidFill>
                  <a:srgbClr val="FFFF00"/>
                </a:solidFill>
                <a:latin typeface="Avenir Book"/>
                <a:cs typeface="Avenir Book"/>
              </a:rPr>
              <a:t> </a:t>
            </a:r>
            <a:r>
              <a:rPr lang="en-US" sz="2600" u="sng" dirty="0" err="1" smtClean="0">
                <a:solidFill>
                  <a:srgbClr val="FFFF00"/>
                </a:solidFill>
                <a:latin typeface="Avenir Book"/>
                <a:cs typeface="Avenir Book"/>
              </a:rPr>
              <a:t>hechas</a:t>
            </a:r>
            <a:r>
              <a:rPr lang="en-US" sz="2600" u="sng" dirty="0" smtClean="0">
                <a:solidFill>
                  <a:srgbClr val="FFFF00"/>
                </a:solidFill>
                <a:latin typeface="Avenir Book"/>
                <a:cs typeface="Avenir Book"/>
              </a:rPr>
              <a:t>, </a:t>
            </a:r>
            <a:r>
              <a:rPr lang="en-US" sz="2600" u="sng" dirty="0" err="1" smtClean="0">
                <a:solidFill>
                  <a:srgbClr val="FFFF00"/>
                </a:solidFill>
                <a:latin typeface="Avenir Book"/>
                <a:cs typeface="Avenir Book"/>
              </a:rPr>
              <a:t>temieron</a:t>
            </a:r>
            <a:r>
              <a:rPr lang="en-US" sz="2600" u="sng" dirty="0" smtClean="0">
                <a:solidFill>
                  <a:srgbClr val="FFFF00"/>
                </a:solidFill>
                <a:latin typeface="Avenir Book"/>
                <a:cs typeface="Avenir Book"/>
              </a:rPr>
              <a:t> en gran </a:t>
            </a:r>
            <a:r>
              <a:rPr lang="en-US" sz="2600" u="sng" dirty="0" err="1" smtClean="0">
                <a:solidFill>
                  <a:srgbClr val="FFFF00"/>
                </a:solidFill>
                <a:latin typeface="Avenir Book"/>
                <a:cs typeface="Avenir Book"/>
              </a:rPr>
              <a:t>manera</a:t>
            </a:r>
            <a:r>
              <a:rPr lang="en-US" sz="2600" dirty="0" smtClean="0">
                <a:latin typeface="Avenir Book"/>
                <a:cs typeface="Avenir Book"/>
              </a:rPr>
              <a:t>, y </a:t>
            </a:r>
            <a:r>
              <a:rPr lang="en-US" sz="2600" dirty="0" err="1" smtClean="0">
                <a:latin typeface="Avenir Book"/>
                <a:cs typeface="Avenir Book"/>
              </a:rPr>
              <a:t>dijeron</a:t>
            </a:r>
            <a:r>
              <a:rPr lang="en-US" sz="2600" dirty="0" smtClean="0">
                <a:latin typeface="Avenir Book"/>
                <a:cs typeface="Avenir Book"/>
              </a:rPr>
              <a:t>: </a:t>
            </a:r>
            <a:r>
              <a:rPr lang="en-US" sz="2600" dirty="0" err="1" smtClean="0">
                <a:latin typeface="Avenir Book"/>
                <a:cs typeface="Avenir Book"/>
              </a:rPr>
              <a:t>Verdaderamente</a:t>
            </a:r>
            <a:r>
              <a:rPr lang="en-US" sz="2600" dirty="0" smtClean="0">
                <a:latin typeface="Avenir Book"/>
                <a:cs typeface="Avenir Book"/>
              </a:rPr>
              <a:t> </a:t>
            </a:r>
            <a:r>
              <a:rPr lang="en-US" sz="2600" dirty="0" err="1" smtClean="0">
                <a:latin typeface="Avenir Book"/>
                <a:cs typeface="Avenir Book"/>
              </a:rPr>
              <a:t>éste</a:t>
            </a:r>
            <a:r>
              <a:rPr lang="en-US" sz="2600" dirty="0" smtClean="0">
                <a:latin typeface="Avenir Book"/>
                <a:cs typeface="Avenir Book"/>
              </a:rPr>
              <a:t> era </a:t>
            </a:r>
            <a:r>
              <a:rPr lang="en-US" sz="2600" dirty="0" err="1" smtClean="0">
                <a:latin typeface="Avenir Book"/>
                <a:cs typeface="Avenir Book"/>
              </a:rPr>
              <a:t>Hijo</a:t>
            </a:r>
            <a:r>
              <a:rPr lang="en-US" sz="2600" dirty="0" smtClean="0">
                <a:latin typeface="Avenir Book"/>
                <a:cs typeface="Avenir Book"/>
              </a:rPr>
              <a:t> de Dios. </a:t>
            </a:r>
          </a:p>
          <a:p>
            <a:endParaRPr lang="en-US" sz="2600" dirty="0">
              <a:latin typeface="Avenir Book"/>
              <a:cs typeface="Avenir Book"/>
            </a:endParaRPr>
          </a:p>
          <a:p>
            <a:r>
              <a:rPr lang="en-US" sz="2600" dirty="0" smtClean="0">
                <a:latin typeface="Avenir Book"/>
                <a:cs typeface="Avenir Book"/>
              </a:rPr>
              <a:t>Mateo 27:50-</a:t>
            </a:r>
            <a:endParaRPr lang="en-US" sz="2600" dirty="0">
              <a:latin typeface="Avenir Book"/>
              <a:cs typeface="Avenir Book"/>
            </a:endParaRPr>
          </a:p>
        </p:txBody>
      </p:sp>
      <p:pic>
        <p:nvPicPr>
          <p:cNvPr id="4" name="biblia animacion.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75371"/>
          <a:stretch/>
        </p:blipFill>
        <p:spPr>
          <a:xfrm>
            <a:off x="0" y="4479894"/>
            <a:ext cx="9144000" cy="795348"/>
          </a:xfrm>
          <a:prstGeom prst="rect">
            <a:avLst/>
          </a:prstGeom>
        </p:spPr>
      </p:pic>
    </p:spTree>
    <p:extLst>
      <p:ext uri="{BB962C8B-B14F-4D97-AF65-F5344CB8AC3E}">
        <p14:creationId xmlns:p14="http://schemas.microsoft.com/office/powerpoint/2010/main" val="5270434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120" y="158737"/>
            <a:ext cx="8708777" cy="4093428"/>
          </a:xfrm>
          <a:prstGeom prst="rect">
            <a:avLst/>
          </a:prstGeom>
        </p:spPr>
        <p:txBody>
          <a:bodyPr wrap="square">
            <a:spAutoFit/>
          </a:bodyPr>
          <a:lstStyle/>
          <a:p>
            <a:r>
              <a:rPr lang="en-US" sz="2600" u="sng" dirty="0" err="1" smtClean="0">
                <a:solidFill>
                  <a:srgbClr val="FFFF00"/>
                </a:solidFill>
                <a:latin typeface="Avenir Book"/>
                <a:cs typeface="Avenir Book"/>
              </a:rPr>
              <a:t>Porque</a:t>
            </a:r>
            <a:r>
              <a:rPr lang="en-US" sz="2600" u="sng" dirty="0" smtClean="0">
                <a:solidFill>
                  <a:srgbClr val="FFFF00"/>
                </a:solidFill>
                <a:latin typeface="Avenir Book"/>
                <a:cs typeface="Avenir Book"/>
              </a:rPr>
              <a:t> no me </a:t>
            </a:r>
            <a:r>
              <a:rPr lang="en-US" sz="2600" u="sng" dirty="0" err="1" smtClean="0">
                <a:solidFill>
                  <a:srgbClr val="FFFF00"/>
                </a:solidFill>
                <a:latin typeface="Avenir Book"/>
                <a:cs typeface="Avenir Book"/>
              </a:rPr>
              <a:t>avergüenzo</a:t>
            </a:r>
            <a:r>
              <a:rPr lang="en-US" sz="2600" u="sng" dirty="0" smtClean="0">
                <a:solidFill>
                  <a:srgbClr val="FFFF00"/>
                </a:solidFill>
                <a:latin typeface="Avenir Book"/>
                <a:cs typeface="Avenir Book"/>
              </a:rPr>
              <a:t> del </a:t>
            </a:r>
            <a:r>
              <a:rPr lang="en-US" sz="2600" u="sng" dirty="0" err="1" smtClean="0">
                <a:solidFill>
                  <a:srgbClr val="FFFF00"/>
                </a:solidFill>
                <a:latin typeface="Avenir Book"/>
                <a:cs typeface="Avenir Book"/>
              </a:rPr>
              <a:t>evangelio</a:t>
            </a:r>
            <a:r>
              <a:rPr lang="en-US" sz="2600" u="sng" dirty="0" smtClean="0">
                <a:solidFill>
                  <a:srgbClr val="FFFF00"/>
                </a:solidFill>
                <a:latin typeface="Avenir Book"/>
                <a:cs typeface="Avenir Book"/>
              </a:rPr>
              <a:t>, </a:t>
            </a:r>
            <a:r>
              <a:rPr lang="en-US" sz="2600" u="sng" dirty="0" err="1" smtClean="0">
                <a:solidFill>
                  <a:srgbClr val="FFFF00"/>
                </a:solidFill>
                <a:latin typeface="Avenir Book"/>
                <a:cs typeface="Avenir Book"/>
              </a:rPr>
              <a:t>porque</a:t>
            </a:r>
            <a:r>
              <a:rPr lang="en-US" sz="2600" u="sng" dirty="0" smtClean="0">
                <a:solidFill>
                  <a:srgbClr val="FFFF00"/>
                </a:solidFill>
                <a:latin typeface="Avenir Book"/>
                <a:cs typeface="Avenir Book"/>
              </a:rPr>
              <a:t> </a:t>
            </a:r>
            <a:r>
              <a:rPr lang="en-US" sz="2600" u="sng" dirty="0" err="1" smtClean="0">
                <a:solidFill>
                  <a:srgbClr val="FFFF00"/>
                </a:solidFill>
                <a:latin typeface="Avenir Book"/>
                <a:cs typeface="Avenir Book"/>
              </a:rPr>
              <a:t>es</a:t>
            </a:r>
            <a:r>
              <a:rPr lang="en-US" sz="2600" u="sng" dirty="0" smtClean="0">
                <a:solidFill>
                  <a:srgbClr val="FFFF00"/>
                </a:solidFill>
                <a:latin typeface="Avenir Book"/>
                <a:cs typeface="Avenir Book"/>
              </a:rPr>
              <a:t> </a:t>
            </a:r>
            <a:r>
              <a:rPr lang="en-US" sz="2600" u="sng" dirty="0" err="1" smtClean="0">
                <a:solidFill>
                  <a:srgbClr val="FFFF00"/>
                </a:solidFill>
                <a:latin typeface="Avenir Book"/>
                <a:cs typeface="Avenir Book"/>
              </a:rPr>
              <a:t>poder</a:t>
            </a:r>
            <a:r>
              <a:rPr lang="en-US" sz="2600" u="sng" dirty="0" smtClean="0">
                <a:solidFill>
                  <a:srgbClr val="FFFF00"/>
                </a:solidFill>
                <a:latin typeface="Avenir Book"/>
                <a:cs typeface="Avenir Book"/>
              </a:rPr>
              <a:t> de Dios </a:t>
            </a:r>
            <a:r>
              <a:rPr lang="en-US" sz="2600" u="sng" dirty="0" err="1" smtClean="0">
                <a:solidFill>
                  <a:srgbClr val="FFFF00"/>
                </a:solidFill>
                <a:latin typeface="Avenir Book"/>
                <a:cs typeface="Avenir Book"/>
              </a:rPr>
              <a:t>para</a:t>
            </a:r>
            <a:r>
              <a:rPr lang="en-US" sz="2600" u="sng" dirty="0" smtClean="0">
                <a:solidFill>
                  <a:srgbClr val="FFFF00"/>
                </a:solidFill>
                <a:latin typeface="Avenir Book"/>
                <a:cs typeface="Avenir Book"/>
              </a:rPr>
              <a:t> </a:t>
            </a:r>
            <a:r>
              <a:rPr lang="en-US" sz="2600" u="sng" dirty="0" err="1" smtClean="0">
                <a:solidFill>
                  <a:srgbClr val="FFFF00"/>
                </a:solidFill>
                <a:latin typeface="Avenir Book"/>
                <a:cs typeface="Avenir Book"/>
              </a:rPr>
              <a:t>salvación</a:t>
            </a:r>
            <a:r>
              <a:rPr lang="en-US" sz="2600" u="sng" dirty="0" smtClean="0">
                <a:solidFill>
                  <a:srgbClr val="FFFF00"/>
                </a:solidFill>
                <a:latin typeface="Avenir Book"/>
                <a:cs typeface="Avenir Book"/>
              </a:rPr>
              <a:t> a </a:t>
            </a:r>
            <a:r>
              <a:rPr lang="en-US" sz="2600" u="sng" dirty="0" err="1" smtClean="0">
                <a:solidFill>
                  <a:srgbClr val="FFFF00"/>
                </a:solidFill>
                <a:latin typeface="Avenir Book"/>
                <a:cs typeface="Avenir Book"/>
              </a:rPr>
              <a:t>todo</a:t>
            </a:r>
            <a:r>
              <a:rPr lang="en-US" sz="2600" u="sng" dirty="0" smtClean="0">
                <a:solidFill>
                  <a:srgbClr val="FFFF00"/>
                </a:solidFill>
                <a:latin typeface="Avenir Book"/>
                <a:cs typeface="Avenir Book"/>
              </a:rPr>
              <a:t> </a:t>
            </a:r>
            <a:r>
              <a:rPr lang="en-US" sz="2600" u="sng" dirty="0" err="1" smtClean="0">
                <a:solidFill>
                  <a:srgbClr val="FFFF00"/>
                </a:solidFill>
                <a:latin typeface="Avenir Book"/>
                <a:cs typeface="Avenir Book"/>
              </a:rPr>
              <a:t>aquel</a:t>
            </a:r>
            <a:r>
              <a:rPr lang="en-US" sz="2600" u="sng" dirty="0" smtClean="0">
                <a:solidFill>
                  <a:srgbClr val="FFFF00"/>
                </a:solidFill>
                <a:latin typeface="Avenir Book"/>
                <a:cs typeface="Avenir Book"/>
              </a:rPr>
              <a:t> </a:t>
            </a:r>
            <a:r>
              <a:rPr lang="en-US" sz="2600" u="sng" dirty="0" err="1" smtClean="0">
                <a:solidFill>
                  <a:srgbClr val="FFFF00"/>
                </a:solidFill>
                <a:latin typeface="Avenir Book"/>
                <a:cs typeface="Avenir Book"/>
              </a:rPr>
              <a:t>que</a:t>
            </a:r>
            <a:r>
              <a:rPr lang="en-US" sz="2600" u="sng" dirty="0" smtClean="0">
                <a:solidFill>
                  <a:srgbClr val="FFFF00"/>
                </a:solidFill>
                <a:latin typeface="Avenir Book"/>
                <a:cs typeface="Avenir Book"/>
              </a:rPr>
              <a:t> </a:t>
            </a:r>
            <a:r>
              <a:rPr lang="en-US" sz="2600" u="sng" dirty="0" err="1" smtClean="0">
                <a:solidFill>
                  <a:srgbClr val="FFFF00"/>
                </a:solidFill>
                <a:latin typeface="Avenir Book"/>
                <a:cs typeface="Avenir Book"/>
              </a:rPr>
              <a:t>cree</a:t>
            </a:r>
            <a:r>
              <a:rPr lang="en-US" sz="2600" dirty="0" smtClean="0">
                <a:latin typeface="Avenir Book"/>
                <a:cs typeface="Avenir Book"/>
              </a:rPr>
              <a:t>; al </a:t>
            </a:r>
            <a:r>
              <a:rPr lang="en-US" sz="2600" dirty="0" err="1" smtClean="0">
                <a:latin typeface="Avenir Book"/>
                <a:cs typeface="Avenir Book"/>
              </a:rPr>
              <a:t>judío</a:t>
            </a:r>
            <a:r>
              <a:rPr lang="en-US" sz="2600" dirty="0" smtClean="0">
                <a:latin typeface="Avenir Book"/>
                <a:cs typeface="Avenir Book"/>
              </a:rPr>
              <a:t> </a:t>
            </a:r>
            <a:r>
              <a:rPr lang="en-US" sz="2600" dirty="0" err="1" smtClean="0">
                <a:latin typeface="Avenir Book"/>
                <a:cs typeface="Avenir Book"/>
              </a:rPr>
              <a:t>primeramente</a:t>
            </a:r>
            <a:r>
              <a:rPr lang="en-US" sz="2600" dirty="0" smtClean="0">
                <a:latin typeface="Avenir Book"/>
                <a:cs typeface="Avenir Book"/>
              </a:rPr>
              <a:t>, y </a:t>
            </a:r>
            <a:r>
              <a:rPr lang="en-US" sz="2600" dirty="0" err="1" smtClean="0">
                <a:latin typeface="Avenir Book"/>
                <a:cs typeface="Avenir Book"/>
              </a:rPr>
              <a:t>también</a:t>
            </a:r>
            <a:r>
              <a:rPr lang="en-US" sz="2600" dirty="0" smtClean="0">
                <a:latin typeface="Avenir Book"/>
                <a:cs typeface="Avenir Book"/>
              </a:rPr>
              <a:t> al </a:t>
            </a:r>
            <a:r>
              <a:rPr lang="en-US" sz="2600" dirty="0" err="1" smtClean="0">
                <a:latin typeface="Avenir Book"/>
                <a:cs typeface="Avenir Book"/>
              </a:rPr>
              <a:t>griego</a:t>
            </a:r>
            <a:r>
              <a:rPr lang="en-US" sz="2600" dirty="0" smtClean="0">
                <a:latin typeface="Avenir Book"/>
                <a:cs typeface="Avenir Book"/>
              </a:rPr>
              <a:t>. </a:t>
            </a:r>
          </a:p>
          <a:p>
            <a:r>
              <a:rPr lang="en-US" sz="2600" dirty="0" err="1" smtClean="0">
                <a:latin typeface="Avenir Book"/>
                <a:cs typeface="Avenir Book"/>
              </a:rPr>
              <a:t>Porque</a:t>
            </a:r>
            <a:r>
              <a:rPr lang="en-US" sz="2600" dirty="0" smtClean="0">
                <a:latin typeface="Avenir Book"/>
                <a:cs typeface="Avenir Book"/>
              </a:rPr>
              <a:t> en el </a:t>
            </a:r>
            <a:r>
              <a:rPr lang="en-US" sz="2600" dirty="0" err="1" smtClean="0">
                <a:latin typeface="Avenir Book"/>
                <a:cs typeface="Avenir Book"/>
              </a:rPr>
              <a:t>evangelio</a:t>
            </a:r>
            <a:r>
              <a:rPr lang="en-US" sz="2600" dirty="0" smtClean="0">
                <a:latin typeface="Avenir Book"/>
                <a:cs typeface="Avenir Book"/>
              </a:rPr>
              <a:t> la </a:t>
            </a:r>
            <a:r>
              <a:rPr lang="en-US" sz="2600" dirty="0" err="1" smtClean="0">
                <a:latin typeface="Avenir Book"/>
                <a:cs typeface="Avenir Book"/>
              </a:rPr>
              <a:t>justicia</a:t>
            </a:r>
            <a:r>
              <a:rPr lang="en-US" sz="2600" dirty="0" smtClean="0">
                <a:latin typeface="Avenir Book"/>
                <a:cs typeface="Avenir Book"/>
              </a:rPr>
              <a:t> de Dios se </a:t>
            </a:r>
            <a:r>
              <a:rPr lang="en-US" sz="2600" dirty="0" err="1" smtClean="0">
                <a:latin typeface="Avenir Book"/>
                <a:cs typeface="Avenir Book"/>
              </a:rPr>
              <a:t>revela</a:t>
            </a:r>
            <a:r>
              <a:rPr lang="en-US" sz="2600" dirty="0" smtClean="0">
                <a:latin typeface="Avenir Book"/>
                <a:cs typeface="Avenir Book"/>
              </a:rPr>
              <a:t> </a:t>
            </a:r>
            <a:r>
              <a:rPr lang="en-US" sz="2600" dirty="0" err="1" smtClean="0">
                <a:latin typeface="Avenir Book"/>
                <a:cs typeface="Avenir Book"/>
              </a:rPr>
              <a:t>por</a:t>
            </a:r>
            <a:r>
              <a:rPr lang="en-US" sz="2600" dirty="0" smtClean="0">
                <a:latin typeface="Avenir Book"/>
                <a:cs typeface="Avenir Book"/>
              </a:rPr>
              <a:t> </a:t>
            </a:r>
            <a:r>
              <a:rPr lang="en-US" sz="2600" dirty="0" err="1" smtClean="0">
                <a:latin typeface="Avenir Book"/>
                <a:cs typeface="Avenir Book"/>
              </a:rPr>
              <a:t>fe</a:t>
            </a:r>
            <a:r>
              <a:rPr lang="en-US" sz="2600" dirty="0" smtClean="0">
                <a:latin typeface="Avenir Book"/>
                <a:cs typeface="Avenir Book"/>
              </a:rPr>
              <a:t> y </a:t>
            </a:r>
            <a:r>
              <a:rPr lang="en-US" sz="2600" dirty="0" err="1" smtClean="0">
                <a:latin typeface="Avenir Book"/>
                <a:cs typeface="Avenir Book"/>
              </a:rPr>
              <a:t>para</a:t>
            </a:r>
            <a:r>
              <a:rPr lang="en-US" sz="2600" dirty="0" smtClean="0">
                <a:latin typeface="Avenir Book"/>
                <a:cs typeface="Avenir Book"/>
              </a:rPr>
              <a:t> </a:t>
            </a:r>
            <a:r>
              <a:rPr lang="en-US" sz="2600" dirty="0" err="1" smtClean="0">
                <a:latin typeface="Avenir Book"/>
                <a:cs typeface="Avenir Book"/>
              </a:rPr>
              <a:t>fe</a:t>
            </a:r>
            <a:r>
              <a:rPr lang="en-US" sz="2600" dirty="0" smtClean="0">
                <a:latin typeface="Avenir Book"/>
                <a:cs typeface="Avenir Book"/>
              </a:rPr>
              <a:t>, </a:t>
            </a:r>
            <a:r>
              <a:rPr lang="en-US" sz="2600" dirty="0" err="1" smtClean="0">
                <a:latin typeface="Avenir Book"/>
                <a:cs typeface="Avenir Book"/>
              </a:rPr>
              <a:t>como</a:t>
            </a:r>
            <a:r>
              <a:rPr lang="en-US" sz="2600" dirty="0" smtClean="0">
                <a:latin typeface="Avenir Book"/>
                <a:cs typeface="Avenir Book"/>
              </a:rPr>
              <a:t> </a:t>
            </a:r>
            <a:r>
              <a:rPr lang="en-US" sz="2600" dirty="0" err="1" smtClean="0">
                <a:latin typeface="Avenir Book"/>
                <a:cs typeface="Avenir Book"/>
              </a:rPr>
              <a:t>está</a:t>
            </a:r>
            <a:r>
              <a:rPr lang="en-US" sz="2600" dirty="0" smtClean="0">
                <a:latin typeface="Avenir Book"/>
                <a:cs typeface="Avenir Book"/>
              </a:rPr>
              <a:t> </a:t>
            </a:r>
            <a:r>
              <a:rPr lang="en-US" sz="2600" dirty="0" err="1" smtClean="0">
                <a:latin typeface="Avenir Book"/>
                <a:cs typeface="Avenir Book"/>
              </a:rPr>
              <a:t>escrito</a:t>
            </a:r>
            <a:r>
              <a:rPr lang="en-US" sz="2600" dirty="0" smtClean="0">
                <a:latin typeface="Avenir Book"/>
                <a:cs typeface="Avenir Book"/>
              </a:rPr>
              <a:t>: Mas el </a:t>
            </a:r>
            <a:r>
              <a:rPr lang="en-US" sz="2600" dirty="0" err="1" smtClean="0">
                <a:latin typeface="Avenir Book"/>
                <a:cs typeface="Avenir Book"/>
              </a:rPr>
              <a:t>justo</a:t>
            </a:r>
            <a:r>
              <a:rPr lang="en-US" sz="2600" dirty="0" smtClean="0">
                <a:latin typeface="Avenir Book"/>
                <a:cs typeface="Avenir Book"/>
              </a:rPr>
              <a:t> </a:t>
            </a:r>
            <a:r>
              <a:rPr lang="en-US" sz="2600" dirty="0" err="1" smtClean="0">
                <a:latin typeface="Avenir Book"/>
                <a:cs typeface="Avenir Book"/>
              </a:rPr>
              <a:t>por</a:t>
            </a:r>
            <a:r>
              <a:rPr lang="en-US" sz="2600" dirty="0" smtClean="0">
                <a:latin typeface="Avenir Book"/>
                <a:cs typeface="Avenir Book"/>
              </a:rPr>
              <a:t> la </a:t>
            </a:r>
            <a:r>
              <a:rPr lang="en-US" sz="2600" dirty="0" err="1" smtClean="0">
                <a:latin typeface="Avenir Book"/>
                <a:cs typeface="Avenir Book"/>
              </a:rPr>
              <a:t>fe</a:t>
            </a:r>
            <a:r>
              <a:rPr lang="en-US" sz="2600" dirty="0" smtClean="0">
                <a:latin typeface="Avenir Book"/>
                <a:cs typeface="Avenir Book"/>
              </a:rPr>
              <a:t> </a:t>
            </a:r>
            <a:r>
              <a:rPr lang="en-US" sz="2600" dirty="0" err="1" smtClean="0">
                <a:latin typeface="Avenir Book"/>
                <a:cs typeface="Avenir Book"/>
              </a:rPr>
              <a:t>vivirá</a:t>
            </a:r>
            <a:r>
              <a:rPr lang="en-US" sz="2600" dirty="0" smtClean="0">
                <a:latin typeface="Avenir Book"/>
                <a:cs typeface="Avenir Book"/>
              </a:rPr>
              <a:t>. </a:t>
            </a:r>
            <a:r>
              <a:rPr lang="en-US" sz="2600" u="sng" dirty="0" err="1" smtClean="0">
                <a:solidFill>
                  <a:srgbClr val="FFFF00"/>
                </a:solidFill>
                <a:latin typeface="Avenir Book"/>
                <a:cs typeface="Avenir Book"/>
              </a:rPr>
              <a:t>Porque</a:t>
            </a:r>
            <a:r>
              <a:rPr lang="en-US" sz="2600" u="sng" dirty="0" smtClean="0">
                <a:solidFill>
                  <a:srgbClr val="FFFF00"/>
                </a:solidFill>
                <a:latin typeface="Avenir Book"/>
                <a:cs typeface="Avenir Book"/>
              </a:rPr>
              <a:t> la </a:t>
            </a:r>
            <a:r>
              <a:rPr lang="en-US" sz="2600" u="sng" dirty="0" err="1" smtClean="0">
                <a:solidFill>
                  <a:srgbClr val="FFFF00"/>
                </a:solidFill>
                <a:latin typeface="Avenir Book"/>
                <a:cs typeface="Avenir Book"/>
              </a:rPr>
              <a:t>ira</a:t>
            </a:r>
            <a:r>
              <a:rPr lang="en-US" sz="2600" u="sng" dirty="0" smtClean="0">
                <a:solidFill>
                  <a:srgbClr val="FFFF00"/>
                </a:solidFill>
                <a:latin typeface="Avenir Book"/>
                <a:cs typeface="Avenir Book"/>
              </a:rPr>
              <a:t> de Dios se </a:t>
            </a:r>
            <a:r>
              <a:rPr lang="en-US" sz="2600" u="sng" dirty="0" err="1" smtClean="0">
                <a:solidFill>
                  <a:srgbClr val="FFFF00"/>
                </a:solidFill>
                <a:latin typeface="Avenir Book"/>
                <a:cs typeface="Avenir Book"/>
              </a:rPr>
              <a:t>revela</a:t>
            </a:r>
            <a:r>
              <a:rPr lang="en-US" sz="2600" u="sng" dirty="0" smtClean="0">
                <a:solidFill>
                  <a:srgbClr val="FFFF00"/>
                </a:solidFill>
                <a:latin typeface="Avenir Book"/>
                <a:cs typeface="Avenir Book"/>
              </a:rPr>
              <a:t> </a:t>
            </a:r>
            <a:r>
              <a:rPr lang="en-US" sz="2600" u="sng" dirty="0" err="1" smtClean="0">
                <a:solidFill>
                  <a:srgbClr val="FFFF00"/>
                </a:solidFill>
                <a:latin typeface="Avenir Book"/>
                <a:cs typeface="Avenir Book"/>
              </a:rPr>
              <a:t>desde</a:t>
            </a:r>
            <a:r>
              <a:rPr lang="en-US" sz="2600" u="sng" dirty="0" smtClean="0">
                <a:solidFill>
                  <a:srgbClr val="FFFF00"/>
                </a:solidFill>
                <a:latin typeface="Avenir Book"/>
                <a:cs typeface="Avenir Book"/>
              </a:rPr>
              <a:t> el </a:t>
            </a:r>
            <a:r>
              <a:rPr lang="en-US" sz="2600" u="sng" dirty="0" err="1" smtClean="0">
                <a:solidFill>
                  <a:srgbClr val="FFFF00"/>
                </a:solidFill>
                <a:latin typeface="Avenir Book"/>
                <a:cs typeface="Avenir Book"/>
              </a:rPr>
              <a:t>cielo</a:t>
            </a:r>
            <a:r>
              <a:rPr lang="en-US" sz="2600" u="sng" dirty="0" smtClean="0">
                <a:solidFill>
                  <a:srgbClr val="FFFF00"/>
                </a:solidFill>
                <a:latin typeface="Avenir Book"/>
                <a:cs typeface="Avenir Book"/>
              </a:rPr>
              <a:t> contra </a:t>
            </a:r>
            <a:r>
              <a:rPr lang="en-US" sz="2600" u="sng" dirty="0" err="1" smtClean="0">
                <a:solidFill>
                  <a:srgbClr val="FFFF00"/>
                </a:solidFill>
                <a:latin typeface="Avenir Book"/>
                <a:cs typeface="Avenir Book"/>
              </a:rPr>
              <a:t>toda</a:t>
            </a:r>
            <a:r>
              <a:rPr lang="en-US" sz="2600" u="sng" dirty="0" smtClean="0">
                <a:solidFill>
                  <a:srgbClr val="FFFF00"/>
                </a:solidFill>
                <a:latin typeface="Avenir Book"/>
                <a:cs typeface="Avenir Book"/>
              </a:rPr>
              <a:t> </a:t>
            </a:r>
            <a:r>
              <a:rPr lang="en-US" sz="2600" u="sng" dirty="0" err="1" smtClean="0">
                <a:solidFill>
                  <a:srgbClr val="FFFF00"/>
                </a:solidFill>
                <a:latin typeface="Avenir Book"/>
                <a:cs typeface="Avenir Book"/>
              </a:rPr>
              <a:t>impiedad</a:t>
            </a:r>
            <a:r>
              <a:rPr lang="en-US" sz="2600" u="sng" dirty="0" smtClean="0">
                <a:solidFill>
                  <a:srgbClr val="FFFF00"/>
                </a:solidFill>
                <a:latin typeface="Avenir Book"/>
                <a:cs typeface="Avenir Book"/>
              </a:rPr>
              <a:t> e </a:t>
            </a:r>
            <a:r>
              <a:rPr lang="en-US" sz="2600" u="sng" dirty="0" err="1" smtClean="0">
                <a:solidFill>
                  <a:srgbClr val="FFFF00"/>
                </a:solidFill>
                <a:latin typeface="Avenir Book"/>
                <a:cs typeface="Avenir Book"/>
              </a:rPr>
              <a:t>injusticia</a:t>
            </a:r>
            <a:r>
              <a:rPr lang="en-US" sz="2600" u="sng" dirty="0" smtClean="0">
                <a:solidFill>
                  <a:srgbClr val="FFFF00"/>
                </a:solidFill>
                <a:latin typeface="Avenir Book"/>
                <a:cs typeface="Avenir Book"/>
              </a:rPr>
              <a:t> de los hombres </a:t>
            </a:r>
            <a:r>
              <a:rPr lang="en-US" sz="2600" u="sng" dirty="0" err="1" smtClean="0">
                <a:solidFill>
                  <a:srgbClr val="FFFF00"/>
                </a:solidFill>
                <a:latin typeface="Avenir Book"/>
                <a:cs typeface="Avenir Book"/>
              </a:rPr>
              <a:t>que</a:t>
            </a:r>
            <a:r>
              <a:rPr lang="en-US" sz="2600" u="sng" dirty="0" smtClean="0">
                <a:solidFill>
                  <a:srgbClr val="FFFF00"/>
                </a:solidFill>
                <a:latin typeface="Avenir Book"/>
                <a:cs typeface="Avenir Book"/>
              </a:rPr>
              <a:t> </a:t>
            </a:r>
            <a:r>
              <a:rPr lang="en-US" sz="2600" u="sng" dirty="0" err="1" smtClean="0">
                <a:solidFill>
                  <a:srgbClr val="FFFF00"/>
                </a:solidFill>
                <a:latin typeface="Avenir Book"/>
                <a:cs typeface="Avenir Book"/>
              </a:rPr>
              <a:t>detienen</a:t>
            </a:r>
            <a:r>
              <a:rPr lang="en-US" sz="2600" u="sng" dirty="0" smtClean="0">
                <a:solidFill>
                  <a:srgbClr val="FFFF00"/>
                </a:solidFill>
                <a:latin typeface="Avenir Book"/>
                <a:cs typeface="Avenir Book"/>
              </a:rPr>
              <a:t> con </a:t>
            </a:r>
            <a:r>
              <a:rPr lang="en-US" sz="2600" u="sng" dirty="0" err="1" smtClean="0">
                <a:solidFill>
                  <a:srgbClr val="FFFF00"/>
                </a:solidFill>
                <a:latin typeface="Avenir Book"/>
                <a:cs typeface="Avenir Book"/>
              </a:rPr>
              <a:t>injusticia</a:t>
            </a:r>
            <a:r>
              <a:rPr lang="en-US" sz="2600" u="sng" dirty="0" smtClean="0">
                <a:solidFill>
                  <a:srgbClr val="FFFF00"/>
                </a:solidFill>
                <a:latin typeface="Avenir Book"/>
                <a:cs typeface="Avenir Book"/>
              </a:rPr>
              <a:t> la </a:t>
            </a:r>
            <a:r>
              <a:rPr lang="en-US" sz="2600" u="sng" dirty="0" err="1" smtClean="0">
                <a:solidFill>
                  <a:srgbClr val="FFFF00"/>
                </a:solidFill>
                <a:latin typeface="Avenir Book"/>
                <a:cs typeface="Avenir Book"/>
              </a:rPr>
              <a:t>verdad</a:t>
            </a:r>
            <a:r>
              <a:rPr lang="en-US" sz="2600" u="sng" dirty="0" smtClean="0">
                <a:solidFill>
                  <a:srgbClr val="FFFF00"/>
                </a:solidFill>
                <a:latin typeface="Avenir Book"/>
                <a:cs typeface="Avenir Book"/>
              </a:rPr>
              <a:t>; </a:t>
            </a:r>
          </a:p>
          <a:p>
            <a:endParaRPr lang="en-US" sz="2600" u="sng" dirty="0">
              <a:solidFill>
                <a:srgbClr val="FFFF00"/>
              </a:solidFill>
              <a:latin typeface="Avenir Book"/>
              <a:cs typeface="Avenir Book"/>
            </a:endParaRPr>
          </a:p>
          <a:p>
            <a:r>
              <a:rPr lang="en-US" sz="2600" dirty="0" err="1" smtClean="0">
                <a:latin typeface="Avenir Book"/>
                <a:cs typeface="Avenir Book"/>
              </a:rPr>
              <a:t>Romanos</a:t>
            </a:r>
            <a:r>
              <a:rPr lang="en-US" sz="2600" dirty="0" smtClean="0">
                <a:latin typeface="Avenir Book"/>
                <a:cs typeface="Avenir Book"/>
              </a:rPr>
              <a:t> 1:16-</a:t>
            </a:r>
            <a:endParaRPr lang="en-US" sz="2600" dirty="0">
              <a:latin typeface="Avenir Book"/>
              <a:cs typeface="Avenir Book"/>
            </a:endParaRPr>
          </a:p>
        </p:txBody>
      </p:sp>
      <p:pic>
        <p:nvPicPr>
          <p:cNvPr id="4" name="biblia animacion.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75371"/>
          <a:stretch/>
        </p:blipFill>
        <p:spPr>
          <a:xfrm>
            <a:off x="0" y="4479894"/>
            <a:ext cx="9144000" cy="795348"/>
          </a:xfrm>
          <a:prstGeom prst="rect">
            <a:avLst/>
          </a:prstGeom>
        </p:spPr>
      </p:pic>
    </p:spTree>
    <p:extLst>
      <p:ext uri="{BB962C8B-B14F-4D97-AF65-F5344CB8AC3E}">
        <p14:creationId xmlns:p14="http://schemas.microsoft.com/office/powerpoint/2010/main" val="4334807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200" y="44736"/>
            <a:ext cx="8925708" cy="4493537"/>
          </a:xfrm>
          <a:prstGeom prst="rect">
            <a:avLst/>
          </a:prstGeom>
        </p:spPr>
        <p:txBody>
          <a:bodyPr wrap="square">
            <a:spAutoFit/>
          </a:bodyPr>
          <a:lstStyle/>
          <a:p>
            <a:r>
              <a:rPr lang="en-US" sz="2200" u="sng" dirty="0" err="1" smtClean="0">
                <a:solidFill>
                  <a:srgbClr val="FFFF00"/>
                </a:solidFill>
                <a:latin typeface="Avenir Book"/>
                <a:cs typeface="Avenir Book"/>
              </a:rPr>
              <a:t>Pues</a:t>
            </a:r>
            <a:r>
              <a:rPr lang="en-US" sz="2200" u="sng" dirty="0" smtClean="0">
                <a:solidFill>
                  <a:srgbClr val="FFFF00"/>
                </a:solidFill>
                <a:latin typeface="Avenir Book"/>
                <a:cs typeface="Avenir Book"/>
              </a:rPr>
              <a:t> </a:t>
            </a:r>
            <a:r>
              <a:rPr lang="en-US" sz="2200" u="sng" dirty="0" err="1" smtClean="0">
                <a:solidFill>
                  <a:srgbClr val="FFFF00"/>
                </a:solidFill>
                <a:latin typeface="Avenir Book"/>
                <a:cs typeface="Avenir Book"/>
              </a:rPr>
              <a:t>habiendo</a:t>
            </a:r>
            <a:r>
              <a:rPr lang="en-US" sz="2200" u="sng" dirty="0" smtClean="0">
                <a:solidFill>
                  <a:srgbClr val="FFFF00"/>
                </a:solidFill>
                <a:latin typeface="Avenir Book"/>
                <a:cs typeface="Avenir Book"/>
              </a:rPr>
              <a:t> </a:t>
            </a:r>
            <a:r>
              <a:rPr lang="en-US" sz="2200" u="sng" dirty="0" err="1" smtClean="0">
                <a:solidFill>
                  <a:srgbClr val="FFFF00"/>
                </a:solidFill>
                <a:latin typeface="Avenir Book"/>
                <a:cs typeface="Avenir Book"/>
              </a:rPr>
              <a:t>conocido</a:t>
            </a:r>
            <a:r>
              <a:rPr lang="en-US" sz="2200" u="sng" dirty="0" smtClean="0">
                <a:solidFill>
                  <a:srgbClr val="FFFF00"/>
                </a:solidFill>
                <a:latin typeface="Avenir Book"/>
                <a:cs typeface="Avenir Book"/>
              </a:rPr>
              <a:t> a Dios, no le </a:t>
            </a:r>
            <a:r>
              <a:rPr lang="en-US" sz="2200" u="sng" dirty="0" err="1" smtClean="0">
                <a:solidFill>
                  <a:srgbClr val="FFFF00"/>
                </a:solidFill>
                <a:latin typeface="Avenir Book"/>
                <a:cs typeface="Avenir Book"/>
              </a:rPr>
              <a:t>glorificaron</a:t>
            </a:r>
            <a:r>
              <a:rPr lang="en-US" sz="2200" u="sng" dirty="0" smtClean="0">
                <a:solidFill>
                  <a:srgbClr val="FFFF00"/>
                </a:solidFill>
                <a:latin typeface="Avenir Book"/>
                <a:cs typeface="Avenir Book"/>
              </a:rPr>
              <a:t> </a:t>
            </a:r>
            <a:r>
              <a:rPr lang="en-US" sz="2200" u="sng" dirty="0" err="1" smtClean="0">
                <a:solidFill>
                  <a:srgbClr val="FFFF00"/>
                </a:solidFill>
                <a:latin typeface="Avenir Book"/>
                <a:cs typeface="Avenir Book"/>
              </a:rPr>
              <a:t>como</a:t>
            </a:r>
            <a:r>
              <a:rPr lang="en-US" sz="2200" u="sng" dirty="0" smtClean="0">
                <a:solidFill>
                  <a:srgbClr val="FFFF00"/>
                </a:solidFill>
                <a:latin typeface="Avenir Book"/>
                <a:cs typeface="Avenir Book"/>
              </a:rPr>
              <a:t> a Dios, </a:t>
            </a:r>
            <a:r>
              <a:rPr lang="en-US" sz="2200" u="sng" dirty="0" err="1" smtClean="0">
                <a:solidFill>
                  <a:srgbClr val="FFFF00"/>
                </a:solidFill>
                <a:latin typeface="Avenir Book"/>
                <a:cs typeface="Avenir Book"/>
              </a:rPr>
              <a:t>ni</a:t>
            </a:r>
            <a:r>
              <a:rPr lang="en-US" sz="2200" u="sng" dirty="0" smtClean="0">
                <a:solidFill>
                  <a:srgbClr val="FFFF00"/>
                </a:solidFill>
                <a:latin typeface="Avenir Book"/>
                <a:cs typeface="Avenir Book"/>
              </a:rPr>
              <a:t> le </a:t>
            </a:r>
            <a:r>
              <a:rPr lang="en-US" sz="2200" u="sng" dirty="0" err="1" smtClean="0">
                <a:solidFill>
                  <a:srgbClr val="FFFF00"/>
                </a:solidFill>
                <a:latin typeface="Avenir Book"/>
                <a:cs typeface="Avenir Book"/>
              </a:rPr>
              <a:t>dieron</a:t>
            </a:r>
            <a:r>
              <a:rPr lang="en-US" sz="2200" u="sng" dirty="0" smtClean="0">
                <a:solidFill>
                  <a:srgbClr val="FFFF00"/>
                </a:solidFill>
                <a:latin typeface="Avenir Book"/>
                <a:cs typeface="Avenir Book"/>
              </a:rPr>
              <a:t> gracias, </a:t>
            </a:r>
            <a:r>
              <a:rPr lang="en-US" sz="2200" u="sng" dirty="0" err="1" smtClean="0">
                <a:solidFill>
                  <a:srgbClr val="FFFF00"/>
                </a:solidFill>
                <a:latin typeface="Avenir Book"/>
                <a:cs typeface="Avenir Book"/>
              </a:rPr>
              <a:t>sino</a:t>
            </a:r>
            <a:r>
              <a:rPr lang="en-US" sz="2200" u="sng" dirty="0" smtClean="0">
                <a:solidFill>
                  <a:srgbClr val="FFFF00"/>
                </a:solidFill>
                <a:latin typeface="Avenir Book"/>
                <a:cs typeface="Avenir Book"/>
              </a:rPr>
              <a:t> </a:t>
            </a:r>
            <a:r>
              <a:rPr lang="en-US" sz="2200" u="sng" dirty="0" err="1" smtClean="0">
                <a:solidFill>
                  <a:srgbClr val="FFFF00"/>
                </a:solidFill>
                <a:latin typeface="Avenir Book"/>
                <a:cs typeface="Avenir Book"/>
              </a:rPr>
              <a:t>que</a:t>
            </a:r>
            <a:r>
              <a:rPr lang="en-US" sz="2200" u="sng" dirty="0" smtClean="0">
                <a:solidFill>
                  <a:srgbClr val="FFFF00"/>
                </a:solidFill>
                <a:latin typeface="Avenir Book"/>
                <a:cs typeface="Avenir Book"/>
              </a:rPr>
              <a:t> se </a:t>
            </a:r>
            <a:r>
              <a:rPr lang="en-US" sz="2200" u="sng" dirty="0" err="1" smtClean="0">
                <a:solidFill>
                  <a:srgbClr val="FFFF00"/>
                </a:solidFill>
                <a:latin typeface="Avenir Book"/>
                <a:cs typeface="Avenir Book"/>
              </a:rPr>
              <a:t>envanecieron</a:t>
            </a:r>
            <a:r>
              <a:rPr lang="en-US" sz="2200" u="sng" dirty="0" smtClean="0">
                <a:solidFill>
                  <a:srgbClr val="FFFF00"/>
                </a:solidFill>
                <a:latin typeface="Avenir Book"/>
                <a:cs typeface="Avenir Book"/>
              </a:rPr>
              <a:t> en </a:t>
            </a:r>
            <a:r>
              <a:rPr lang="en-US" sz="2200" u="sng" dirty="0" err="1" smtClean="0">
                <a:solidFill>
                  <a:srgbClr val="FFFF00"/>
                </a:solidFill>
                <a:latin typeface="Avenir Book"/>
                <a:cs typeface="Avenir Book"/>
              </a:rPr>
              <a:t>sus</a:t>
            </a:r>
            <a:r>
              <a:rPr lang="en-US" sz="2200" u="sng" dirty="0" smtClean="0">
                <a:solidFill>
                  <a:srgbClr val="FFFF00"/>
                </a:solidFill>
                <a:latin typeface="Avenir Book"/>
                <a:cs typeface="Avenir Book"/>
              </a:rPr>
              <a:t> </a:t>
            </a:r>
            <a:r>
              <a:rPr lang="en-US" sz="2200" u="sng" dirty="0" err="1" smtClean="0">
                <a:solidFill>
                  <a:srgbClr val="FFFF00"/>
                </a:solidFill>
                <a:latin typeface="Avenir Book"/>
                <a:cs typeface="Avenir Book"/>
              </a:rPr>
              <a:t>razonamientos</a:t>
            </a:r>
            <a:r>
              <a:rPr lang="en-US" sz="2200" u="sng" dirty="0" smtClean="0">
                <a:solidFill>
                  <a:srgbClr val="FFFF00"/>
                </a:solidFill>
                <a:latin typeface="Avenir Book"/>
                <a:cs typeface="Avenir Book"/>
              </a:rPr>
              <a:t>, y </a:t>
            </a:r>
            <a:r>
              <a:rPr lang="en-US" sz="2200" u="sng" dirty="0" err="1" smtClean="0">
                <a:solidFill>
                  <a:srgbClr val="FFFF00"/>
                </a:solidFill>
                <a:latin typeface="Avenir Book"/>
                <a:cs typeface="Avenir Book"/>
              </a:rPr>
              <a:t>su</a:t>
            </a:r>
            <a:r>
              <a:rPr lang="en-US" sz="2200" u="sng" dirty="0" smtClean="0">
                <a:solidFill>
                  <a:srgbClr val="FFFF00"/>
                </a:solidFill>
                <a:latin typeface="Avenir Book"/>
                <a:cs typeface="Avenir Book"/>
              </a:rPr>
              <a:t> </a:t>
            </a:r>
            <a:r>
              <a:rPr lang="en-US" sz="2200" u="sng" dirty="0" err="1" smtClean="0">
                <a:solidFill>
                  <a:srgbClr val="FFFF00"/>
                </a:solidFill>
                <a:latin typeface="Avenir Book"/>
                <a:cs typeface="Avenir Book"/>
              </a:rPr>
              <a:t>necio</a:t>
            </a:r>
            <a:r>
              <a:rPr lang="en-US" sz="2200" u="sng" dirty="0" smtClean="0">
                <a:solidFill>
                  <a:srgbClr val="FFFF00"/>
                </a:solidFill>
                <a:latin typeface="Avenir Book"/>
                <a:cs typeface="Avenir Book"/>
              </a:rPr>
              <a:t> </a:t>
            </a:r>
            <a:r>
              <a:rPr lang="en-US" sz="2200" u="sng" dirty="0" err="1" smtClean="0">
                <a:solidFill>
                  <a:srgbClr val="FFFF00"/>
                </a:solidFill>
                <a:latin typeface="Avenir Book"/>
                <a:cs typeface="Avenir Book"/>
              </a:rPr>
              <a:t>corazón</a:t>
            </a:r>
            <a:r>
              <a:rPr lang="en-US" sz="2200" u="sng" dirty="0" smtClean="0">
                <a:solidFill>
                  <a:srgbClr val="FFFF00"/>
                </a:solidFill>
                <a:latin typeface="Avenir Book"/>
                <a:cs typeface="Avenir Book"/>
              </a:rPr>
              <a:t> </a:t>
            </a:r>
            <a:r>
              <a:rPr lang="en-US" sz="2200" u="sng" dirty="0" err="1" smtClean="0">
                <a:solidFill>
                  <a:srgbClr val="FFFF00"/>
                </a:solidFill>
                <a:latin typeface="Avenir Book"/>
                <a:cs typeface="Avenir Book"/>
              </a:rPr>
              <a:t>fue</a:t>
            </a:r>
            <a:r>
              <a:rPr lang="en-US" sz="2200" u="sng" dirty="0" smtClean="0">
                <a:solidFill>
                  <a:srgbClr val="FFFF00"/>
                </a:solidFill>
                <a:latin typeface="Avenir Book"/>
                <a:cs typeface="Avenir Book"/>
              </a:rPr>
              <a:t> </a:t>
            </a:r>
            <a:r>
              <a:rPr lang="en-US" sz="2200" u="sng" dirty="0" err="1" smtClean="0">
                <a:solidFill>
                  <a:srgbClr val="FFFF00"/>
                </a:solidFill>
                <a:latin typeface="Avenir Book"/>
                <a:cs typeface="Avenir Book"/>
              </a:rPr>
              <a:t>entenebrecido</a:t>
            </a:r>
            <a:r>
              <a:rPr lang="en-US" sz="2200" u="sng" dirty="0" smtClean="0">
                <a:solidFill>
                  <a:srgbClr val="FFFF00"/>
                </a:solidFill>
                <a:latin typeface="Avenir Book"/>
                <a:cs typeface="Avenir Book"/>
              </a:rPr>
              <a:t>. </a:t>
            </a:r>
            <a:r>
              <a:rPr lang="en-US" sz="2200" u="sng" dirty="0" smtClean="0">
                <a:solidFill>
                  <a:srgbClr val="FFFF00"/>
                </a:solidFill>
                <a:latin typeface="Avenir Book"/>
                <a:cs typeface="Avenir Book"/>
              </a:rPr>
              <a:t> </a:t>
            </a:r>
            <a:r>
              <a:rPr lang="en-US" sz="2200" dirty="0" err="1" smtClean="0">
                <a:latin typeface="Avenir Book"/>
                <a:cs typeface="Avenir Book"/>
              </a:rPr>
              <a:t>Profesando</a:t>
            </a:r>
            <a:r>
              <a:rPr lang="en-US" sz="2200" dirty="0" smtClean="0">
                <a:latin typeface="Avenir Book"/>
                <a:cs typeface="Avenir Book"/>
              </a:rPr>
              <a:t> </a:t>
            </a:r>
            <a:r>
              <a:rPr lang="en-US" sz="2200" dirty="0" err="1" smtClean="0">
                <a:latin typeface="Avenir Book"/>
                <a:cs typeface="Avenir Book"/>
              </a:rPr>
              <a:t>ser</a:t>
            </a:r>
            <a:r>
              <a:rPr lang="en-US" sz="2200" dirty="0" smtClean="0">
                <a:latin typeface="Avenir Book"/>
                <a:cs typeface="Avenir Book"/>
              </a:rPr>
              <a:t> </a:t>
            </a:r>
            <a:r>
              <a:rPr lang="en-US" sz="2200" dirty="0" err="1" smtClean="0">
                <a:latin typeface="Avenir Book"/>
                <a:cs typeface="Avenir Book"/>
              </a:rPr>
              <a:t>sabios</a:t>
            </a:r>
            <a:r>
              <a:rPr lang="en-US" sz="2200" dirty="0" smtClean="0">
                <a:latin typeface="Avenir Book"/>
                <a:cs typeface="Avenir Book"/>
              </a:rPr>
              <a:t>, se </a:t>
            </a:r>
            <a:r>
              <a:rPr lang="en-US" sz="2200" dirty="0" err="1" smtClean="0">
                <a:latin typeface="Avenir Book"/>
                <a:cs typeface="Avenir Book"/>
              </a:rPr>
              <a:t>hicieron</a:t>
            </a:r>
            <a:r>
              <a:rPr lang="en-US" sz="2200" dirty="0" smtClean="0">
                <a:latin typeface="Avenir Book"/>
                <a:cs typeface="Avenir Book"/>
              </a:rPr>
              <a:t> </a:t>
            </a:r>
            <a:r>
              <a:rPr lang="en-US" sz="2200" dirty="0" err="1" smtClean="0">
                <a:latin typeface="Avenir Book"/>
                <a:cs typeface="Avenir Book"/>
              </a:rPr>
              <a:t>necios</a:t>
            </a:r>
            <a:r>
              <a:rPr lang="en-US" sz="2200" dirty="0" smtClean="0">
                <a:latin typeface="Avenir Book"/>
                <a:cs typeface="Avenir Book"/>
              </a:rPr>
              <a:t>….</a:t>
            </a:r>
            <a:r>
              <a:rPr lang="en-US" sz="2200" dirty="0">
                <a:latin typeface="Avenir Book"/>
                <a:cs typeface="Avenir Book"/>
              </a:rPr>
              <a:t> y </a:t>
            </a:r>
            <a:r>
              <a:rPr lang="en-US" sz="2200" dirty="0" err="1">
                <a:latin typeface="Avenir Book"/>
                <a:cs typeface="Avenir Book"/>
              </a:rPr>
              <a:t>cambiaron</a:t>
            </a:r>
            <a:r>
              <a:rPr lang="en-US" sz="2200" dirty="0">
                <a:latin typeface="Avenir Book"/>
                <a:cs typeface="Avenir Book"/>
              </a:rPr>
              <a:t> la </a:t>
            </a:r>
            <a:r>
              <a:rPr lang="en-US" sz="2200" dirty="0" err="1">
                <a:latin typeface="Avenir Book"/>
                <a:cs typeface="Avenir Book"/>
              </a:rPr>
              <a:t>gloria</a:t>
            </a:r>
            <a:r>
              <a:rPr lang="en-US" sz="2200" dirty="0">
                <a:latin typeface="Avenir Book"/>
                <a:cs typeface="Avenir Book"/>
              </a:rPr>
              <a:t> del Dios incorruptible en </a:t>
            </a:r>
            <a:r>
              <a:rPr lang="en-US" sz="2200" dirty="0" err="1">
                <a:latin typeface="Avenir Book"/>
                <a:cs typeface="Avenir Book"/>
              </a:rPr>
              <a:t>semejanza</a:t>
            </a:r>
            <a:r>
              <a:rPr lang="en-US" sz="2200" dirty="0">
                <a:latin typeface="Avenir Book"/>
                <a:cs typeface="Avenir Book"/>
              </a:rPr>
              <a:t> de </a:t>
            </a:r>
            <a:r>
              <a:rPr lang="en-US" sz="2200" dirty="0" err="1">
                <a:latin typeface="Avenir Book"/>
                <a:cs typeface="Avenir Book"/>
              </a:rPr>
              <a:t>imagen</a:t>
            </a:r>
            <a:r>
              <a:rPr lang="en-US" sz="2200" dirty="0">
                <a:latin typeface="Avenir Book"/>
                <a:cs typeface="Avenir Book"/>
              </a:rPr>
              <a:t> de hombre corruptible, de </a:t>
            </a:r>
            <a:r>
              <a:rPr lang="en-US" sz="2200" dirty="0" err="1">
                <a:latin typeface="Avenir Book"/>
                <a:cs typeface="Avenir Book"/>
              </a:rPr>
              <a:t>aves</a:t>
            </a:r>
            <a:r>
              <a:rPr lang="en-US" sz="2200" dirty="0">
                <a:latin typeface="Avenir Book"/>
                <a:cs typeface="Avenir Book"/>
              </a:rPr>
              <a:t>, de </a:t>
            </a:r>
            <a:r>
              <a:rPr lang="en-US" sz="2200" dirty="0" err="1">
                <a:latin typeface="Avenir Book"/>
                <a:cs typeface="Avenir Book"/>
              </a:rPr>
              <a:t>cuadrúpedos</a:t>
            </a:r>
            <a:r>
              <a:rPr lang="en-US" sz="2200" dirty="0">
                <a:latin typeface="Avenir Book"/>
                <a:cs typeface="Avenir Book"/>
              </a:rPr>
              <a:t> y de reptiles. </a:t>
            </a:r>
            <a:r>
              <a:rPr lang="en-US" sz="2200" dirty="0" err="1" smtClean="0">
                <a:latin typeface="Avenir Book"/>
                <a:cs typeface="Avenir Book"/>
              </a:rPr>
              <a:t>Por</a:t>
            </a:r>
            <a:r>
              <a:rPr lang="en-US" sz="2200" dirty="0" smtClean="0">
                <a:latin typeface="Avenir Book"/>
                <a:cs typeface="Avenir Book"/>
              </a:rPr>
              <a:t> </a:t>
            </a:r>
            <a:r>
              <a:rPr lang="en-US" sz="2200" dirty="0">
                <a:latin typeface="Avenir Book"/>
                <a:cs typeface="Avenir Book"/>
              </a:rPr>
              <a:t>lo </a:t>
            </a:r>
            <a:r>
              <a:rPr lang="en-US" sz="2200" dirty="0" err="1">
                <a:latin typeface="Avenir Book"/>
                <a:cs typeface="Avenir Book"/>
              </a:rPr>
              <a:t>cual</a:t>
            </a:r>
            <a:r>
              <a:rPr lang="en-US" sz="2200" dirty="0">
                <a:latin typeface="Avenir Book"/>
                <a:cs typeface="Avenir Book"/>
              </a:rPr>
              <a:t> </a:t>
            </a:r>
            <a:r>
              <a:rPr lang="en-US" sz="2200" dirty="0" err="1">
                <a:latin typeface="Avenir Book"/>
                <a:cs typeface="Avenir Book"/>
              </a:rPr>
              <a:t>también</a:t>
            </a:r>
            <a:r>
              <a:rPr lang="en-US" sz="2200" dirty="0">
                <a:latin typeface="Avenir Book"/>
                <a:cs typeface="Avenir Book"/>
              </a:rPr>
              <a:t> Dios los </a:t>
            </a:r>
            <a:r>
              <a:rPr lang="en-US" sz="2200" dirty="0" err="1">
                <a:latin typeface="Avenir Book"/>
                <a:cs typeface="Avenir Book"/>
              </a:rPr>
              <a:t>entregó</a:t>
            </a:r>
            <a:r>
              <a:rPr lang="en-US" sz="2200" dirty="0">
                <a:latin typeface="Avenir Book"/>
                <a:cs typeface="Avenir Book"/>
              </a:rPr>
              <a:t> a la </a:t>
            </a:r>
            <a:r>
              <a:rPr lang="en-US" sz="2200" dirty="0" err="1">
                <a:latin typeface="Avenir Book"/>
                <a:cs typeface="Avenir Book"/>
              </a:rPr>
              <a:t>inmundicia</a:t>
            </a:r>
            <a:r>
              <a:rPr lang="en-US" sz="2200" dirty="0">
                <a:latin typeface="Avenir Book"/>
                <a:cs typeface="Avenir Book"/>
              </a:rPr>
              <a:t>, en </a:t>
            </a:r>
            <a:r>
              <a:rPr lang="en-US" sz="2200" dirty="0" err="1">
                <a:latin typeface="Avenir Book"/>
                <a:cs typeface="Avenir Book"/>
              </a:rPr>
              <a:t>las</a:t>
            </a:r>
            <a:r>
              <a:rPr lang="en-US" sz="2200" dirty="0">
                <a:latin typeface="Avenir Book"/>
                <a:cs typeface="Avenir Book"/>
              </a:rPr>
              <a:t> </a:t>
            </a:r>
            <a:r>
              <a:rPr lang="en-US" sz="2200" dirty="0" err="1">
                <a:latin typeface="Avenir Book"/>
                <a:cs typeface="Avenir Book"/>
              </a:rPr>
              <a:t>concupiscencias</a:t>
            </a:r>
            <a:r>
              <a:rPr lang="en-US" sz="2200" dirty="0">
                <a:latin typeface="Avenir Book"/>
                <a:cs typeface="Avenir Book"/>
              </a:rPr>
              <a:t> de </a:t>
            </a:r>
            <a:r>
              <a:rPr lang="en-US" sz="2200" dirty="0" err="1">
                <a:latin typeface="Avenir Book"/>
                <a:cs typeface="Avenir Book"/>
              </a:rPr>
              <a:t>sus</a:t>
            </a:r>
            <a:r>
              <a:rPr lang="en-US" sz="2200" dirty="0">
                <a:latin typeface="Avenir Book"/>
                <a:cs typeface="Avenir Book"/>
              </a:rPr>
              <a:t> </a:t>
            </a:r>
            <a:r>
              <a:rPr lang="en-US" sz="2200" dirty="0" err="1">
                <a:latin typeface="Avenir Book"/>
                <a:cs typeface="Avenir Book"/>
              </a:rPr>
              <a:t>corazones</a:t>
            </a:r>
            <a:r>
              <a:rPr lang="en-US" sz="2200" dirty="0">
                <a:latin typeface="Avenir Book"/>
                <a:cs typeface="Avenir Book"/>
              </a:rPr>
              <a:t>, </a:t>
            </a:r>
            <a:r>
              <a:rPr lang="en-US" sz="2200" u="sng" dirty="0">
                <a:solidFill>
                  <a:srgbClr val="FFFF00"/>
                </a:solidFill>
                <a:latin typeface="Avenir Book"/>
                <a:cs typeface="Avenir Book"/>
              </a:rPr>
              <a:t>de </a:t>
            </a:r>
            <a:r>
              <a:rPr lang="en-US" sz="2200" u="sng" dirty="0" err="1">
                <a:solidFill>
                  <a:srgbClr val="FFFF00"/>
                </a:solidFill>
                <a:latin typeface="Avenir Book"/>
                <a:cs typeface="Avenir Book"/>
              </a:rPr>
              <a:t>modo</a:t>
            </a:r>
            <a:r>
              <a:rPr lang="en-US" sz="2200" u="sng" dirty="0">
                <a:solidFill>
                  <a:srgbClr val="FFFF00"/>
                </a:solidFill>
                <a:latin typeface="Avenir Book"/>
                <a:cs typeface="Avenir Book"/>
              </a:rPr>
              <a:t> </a:t>
            </a:r>
            <a:r>
              <a:rPr lang="en-US" sz="2200" u="sng" dirty="0" err="1">
                <a:solidFill>
                  <a:srgbClr val="FFFF00"/>
                </a:solidFill>
                <a:latin typeface="Avenir Book"/>
                <a:cs typeface="Avenir Book"/>
              </a:rPr>
              <a:t>que</a:t>
            </a:r>
            <a:r>
              <a:rPr lang="en-US" sz="2200" u="sng" dirty="0">
                <a:solidFill>
                  <a:srgbClr val="FFFF00"/>
                </a:solidFill>
                <a:latin typeface="Avenir Book"/>
                <a:cs typeface="Avenir Book"/>
              </a:rPr>
              <a:t> </a:t>
            </a:r>
            <a:r>
              <a:rPr lang="en-US" sz="2200" u="sng" dirty="0" err="1">
                <a:solidFill>
                  <a:srgbClr val="FFFF00"/>
                </a:solidFill>
                <a:latin typeface="Avenir Book"/>
                <a:cs typeface="Avenir Book"/>
              </a:rPr>
              <a:t>deshonraron</a:t>
            </a:r>
            <a:r>
              <a:rPr lang="en-US" sz="2200" u="sng" dirty="0">
                <a:solidFill>
                  <a:srgbClr val="FFFF00"/>
                </a:solidFill>
                <a:latin typeface="Avenir Book"/>
                <a:cs typeface="Avenir Book"/>
              </a:rPr>
              <a:t> entre </a:t>
            </a:r>
            <a:r>
              <a:rPr lang="en-US" sz="2200" u="sng" dirty="0" err="1">
                <a:solidFill>
                  <a:srgbClr val="FFFF00"/>
                </a:solidFill>
                <a:latin typeface="Avenir Book"/>
                <a:cs typeface="Avenir Book"/>
              </a:rPr>
              <a:t>sí</a:t>
            </a:r>
            <a:r>
              <a:rPr lang="en-US" sz="2200" u="sng" dirty="0">
                <a:solidFill>
                  <a:srgbClr val="FFFF00"/>
                </a:solidFill>
                <a:latin typeface="Avenir Book"/>
                <a:cs typeface="Avenir Book"/>
              </a:rPr>
              <a:t> </a:t>
            </a:r>
            <a:r>
              <a:rPr lang="en-US" sz="2200" u="sng" dirty="0" err="1">
                <a:solidFill>
                  <a:srgbClr val="FFFF00"/>
                </a:solidFill>
                <a:latin typeface="Avenir Book"/>
                <a:cs typeface="Avenir Book"/>
              </a:rPr>
              <a:t>sus</a:t>
            </a:r>
            <a:r>
              <a:rPr lang="en-US" sz="2200" u="sng" dirty="0">
                <a:solidFill>
                  <a:srgbClr val="FFFF00"/>
                </a:solidFill>
                <a:latin typeface="Avenir Book"/>
                <a:cs typeface="Avenir Book"/>
              </a:rPr>
              <a:t> </a:t>
            </a:r>
            <a:r>
              <a:rPr lang="en-US" sz="2200" u="sng" dirty="0" err="1">
                <a:solidFill>
                  <a:srgbClr val="FFFF00"/>
                </a:solidFill>
                <a:latin typeface="Avenir Book"/>
                <a:cs typeface="Avenir Book"/>
              </a:rPr>
              <a:t>propios</a:t>
            </a:r>
            <a:r>
              <a:rPr lang="en-US" sz="2200" u="sng" dirty="0">
                <a:solidFill>
                  <a:srgbClr val="FFFF00"/>
                </a:solidFill>
                <a:latin typeface="Avenir Book"/>
                <a:cs typeface="Avenir Book"/>
              </a:rPr>
              <a:t> </a:t>
            </a:r>
            <a:r>
              <a:rPr lang="en-US" sz="2200" u="sng" dirty="0" err="1">
                <a:solidFill>
                  <a:srgbClr val="FFFF00"/>
                </a:solidFill>
                <a:latin typeface="Avenir Book"/>
                <a:cs typeface="Avenir Book"/>
              </a:rPr>
              <a:t>cuerpos</a:t>
            </a:r>
            <a:r>
              <a:rPr lang="en-US" sz="2200" dirty="0">
                <a:latin typeface="Avenir Book"/>
                <a:cs typeface="Avenir Book"/>
              </a:rPr>
              <a:t>, </a:t>
            </a:r>
            <a:r>
              <a:rPr lang="en-US" sz="2200" dirty="0" err="1" smtClean="0">
                <a:latin typeface="Avenir Book"/>
                <a:cs typeface="Avenir Book"/>
              </a:rPr>
              <a:t>ya</a:t>
            </a:r>
            <a:r>
              <a:rPr lang="en-US" sz="2200" dirty="0" smtClean="0">
                <a:latin typeface="Avenir Book"/>
                <a:cs typeface="Avenir Book"/>
              </a:rPr>
              <a:t> </a:t>
            </a:r>
            <a:r>
              <a:rPr lang="en-US" sz="2200" dirty="0" err="1">
                <a:latin typeface="Avenir Book"/>
                <a:cs typeface="Avenir Book"/>
              </a:rPr>
              <a:t>que</a:t>
            </a:r>
            <a:r>
              <a:rPr lang="en-US" sz="2200" dirty="0">
                <a:latin typeface="Avenir Book"/>
                <a:cs typeface="Avenir Book"/>
              </a:rPr>
              <a:t> </a:t>
            </a:r>
            <a:r>
              <a:rPr lang="en-US" sz="2200" dirty="0" err="1">
                <a:latin typeface="Avenir Book"/>
                <a:cs typeface="Avenir Book"/>
              </a:rPr>
              <a:t>cambiaron</a:t>
            </a:r>
            <a:r>
              <a:rPr lang="en-US" sz="2200" dirty="0">
                <a:latin typeface="Avenir Book"/>
                <a:cs typeface="Avenir Book"/>
              </a:rPr>
              <a:t> la </a:t>
            </a:r>
            <a:r>
              <a:rPr lang="en-US" sz="2200" dirty="0" err="1">
                <a:latin typeface="Avenir Book"/>
                <a:cs typeface="Avenir Book"/>
              </a:rPr>
              <a:t>verdad</a:t>
            </a:r>
            <a:r>
              <a:rPr lang="en-US" sz="2200" dirty="0">
                <a:latin typeface="Avenir Book"/>
                <a:cs typeface="Avenir Book"/>
              </a:rPr>
              <a:t> de Dios </a:t>
            </a:r>
            <a:r>
              <a:rPr lang="en-US" sz="2200" dirty="0" err="1">
                <a:latin typeface="Avenir Book"/>
                <a:cs typeface="Avenir Book"/>
              </a:rPr>
              <a:t>por</a:t>
            </a:r>
            <a:r>
              <a:rPr lang="en-US" sz="2200" dirty="0">
                <a:latin typeface="Avenir Book"/>
                <a:cs typeface="Avenir Book"/>
              </a:rPr>
              <a:t> la </a:t>
            </a:r>
            <a:r>
              <a:rPr lang="en-US" sz="2200" dirty="0" err="1">
                <a:latin typeface="Avenir Book"/>
                <a:cs typeface="Avenir Book"/>
              </a:rPr>
              <a:t>mentira</a:t>
            </a:r>
            <a:r>
              <a:rPr lang="en-US" sz="2200" dirty="0">
                <a:latin typeface="Avenir Book"/>
                <a:cs typeface="Avenir Book"/>
              </a:rPr>
              <a:t>, </a:t>
            </a:r>
            <a:r>
              <a:rPr lang="en-US" sz="2200" dirty="0" err="1">
                <a:latin typeface="Avenir Book"/>
                <a:cs typeface="Avenir Book"/>
              </a:rPr>
              <a:t>honrando</a:t>
            </a:r>
            <a:r>
              <a:rPr lang="en-US" sz="2200" dirty="0">
                <a:latin typeface="Avenir Book"/>
                <a:cs typeface="Avenir Book"/>
              </a:rPr>
              <a:t> y </a:t>
            </a:r>
            <a:r>
              <a:rPr lang="en-US" sz="2200" dirty="0" err="1">
                <a:latin typeface="Avenir Book"/>
                <a:cs typeface="Avenir Book"/>
              </a:rPr>
              <a:t>dando</a:t>
            </a:r>
            <a:r>
              <a:rPr lang="en-US" sz="2200" dirty="0">
                <a:latin typeface="Avenir Book"/>
                <a:cs typeface="Avenir Book"/>
              </a:rPr>
              <a:t> </a:t>
            </a:r>
            <a:r>
              <a:rPr lang="en-US" sz="2200" dirty="0" err="1">
                <a:latin typeface="Avenir Book"/>
                <a:cs typeface="Avenir Book"/>
              </a:rPr>
              <a:t>culto</a:t>
            </a:r>
            <a:r>
              <a:rPr lang="en-US" sz="2200" dirty="0">
                <a:latin typeface="Avenir Book"/>
                <a:cs typeface="Avenir Book"/>
              </a:rPr>
              <a:t> a </a:t>
            </a:r>
            <a:r>
              <a:rPr lang="en-US" sz="2200" dirty="0" err="1">
                <a:latin typeface="Avenir Book"/>
                <a:cs typeface="Avenir Book"/>
              </a:rPr>
              <a:t>las</a:t>
            </a:r>
            <a:r>
              <a:rPr lang="en-US" sz="2200" dirty="0">
                <a:latin typeface="Avenir Book"/>
                <a:cs typeface="Avenir Book"/>
              </a:rPr>
              <a:t> </a:t>
            </a:r>
            <a:r>
              <a:rPr lang="en-US" sz="2200" dirty="0" err="1">
                <a:latin typeface="Avenir Book"/>
                <a:cs typeface="Avenir Book"/>
              </a:rPr>
              <a:t>criaturas</a:t>
            </a:r>
            <a:r>
              <a:rPr lang="en-US" sz="2200" dirty="0">
                <a:latin typeface="Avenir Book"/>
                <a:cs typeface="Avenir Book"/>
              </a:rPr>
              <a:t> antes </a:t>
            </a:r>
            <a:r>
              <a:rPr lang="en-US" sz="2200" dirty="0" err="1">
                <a:latin typeface="Avenir Book"/>
                <a:cs typeface="Avenir Book"/>
              </a:rPr>
              <a:t>que</a:t>
            </a:r>
            <a:r>
              <a:rPr lang="en-US" sz="2200" dirty="0">
                <a:latin typeface="Avenir Book"/>
                <a:cs typeface="Avenir Book"/>
              </a:rPr>
              <a:t> al </a:t>
            </a:r>
            <a:r>
              <a:rPr lang="en-US" sz="2200" dirty="0" err="1">
                <a:latin typeface="Avenir Book"/>
                <a:cs typeface="Avenir Book"/>
              </a:rPr>
              <a:t>Creador</a:t>
            </a:r>
            <a:r>
              <a:rPr lang="en-US" sz="2200" dirty="0">
                <a:latin typeface="Avenir Book"/>
                <a:cs typeface="Avenir Book"/>
              </a:rPr>
              <a:t>, el </a:t>
            </a:r>
            <a:r>
              <a:rPr lang="en-US" sz="2200" dirty="0" err="1">
                <a:latin typeface="Avenir Book"/>
                <a:cs typeface="Avenir Book"/>
              </a:rPr>
              <a:t>cual</a:t>
            </a:r>
            <a:r>
              <a:rPr lang="en-US" sz="2200" dirty="0">
                <a:latin typeface="Avenir Book"/>
                <a:cs typeface="Avenir Book"/>
              </a:rPr>
              <a:t> </a:t>
            </a:r>
            <a:r>
              <a:rPr lang="en-US" sz="2200" dirty="0" err="1">
                <a:latin typeface="Avenir Book"/>
                <a:cs typeface="Avenir Book"/>
              </a:rPr>
              <a:t>es</a:t>
            </a:r>
            <a:r>
              <a:rPr lang="en-US" sz="2200" dirty="0">
                <a:latin typeface="Avenir Book"/>
                <a:cs typeface="Avenir Book"/>
              </a:rPr>
              <a:t> </a:t>
            </a:r>
            <a:r>
              <a:rPr lang="en-US" sz="2200" dirty="0" err="1">
                <a:latin typeface="Avenir Book"/>
                <a:cs typeface="Avenir Book"/>
              </a:rPr>
              <a:t>bendito</a:t>
            </a:r>
            <a:r>
              <a:rPr lang="en-US" sz="2200" dirty="0">
                <a:latin typeface="Avenir Book"/>
                <a:cs typeface="Avenir Book"/>
              </a:rPr>
              <a:t> </a:t>
            </a:r>
            <a:r>
              <a:rPr lang="en-US" sz="2200" dirty="0" err="1">
                <a:latin typeface="Avenir Book"/>
                <a:cs typeface="Avenir Book"/>
              </a:rPr>
              <a:t>por</a:t>
            </a:r>
            <a:r>
              <a:rPr lang="en-US" sz="2200" dirty="0">
                <a:latin typeface="Avenir Book"/>
                <a:cs typeface="Avenir Book"/>
              </a:rPr>
              <a:t> los </a:t>
            </a:r>
            <a:r>
              <a:rPr lang="en-US" sz="2200" dirty="0" err="1">
                <a:latin typeface="Avenir Book"/>
                <a:cs typeface="Avenir Book"/>
              </a:rPr>
              <a:t>siglos</a:t>
            </a:r>
            <a:r>
              <a:rPr lang="en-US" sz="2200" dirty="0">
                <a:latin typeface="Avenir Book"/>
                <a:cs typeface="Avenir Book"/>
              </a:rPr>
              <a:t>. </a:t>
            </a:r>
            <a:r>
              <a:rPr lang="en-US" sz="2200" dirty="0" err="1">
                <a:latin typeface="Avenir Book"/>
                <a:cs typeface="Avenir Book"/>
              </a:rPr>
              <a:t>Amén</a:t>
            </a:r>
            <a:r>
              <a:rPr lang="en-US" sz="2200" dirty="0">
                <a:latin typeface="Avenir Book"/>
                <a:cs typeface="Avenir Book"/>
              </a:rPr>
              <a:t>. </a:t>
            </a:r>
            <a:r>
              <a:rPr lang="en-US" sz="2200" u="sng" dirty="0" err="1" smtClean="0">
                <a:solidFill>
                  <a:srgbClr val="FFFF00"/>
                </a:solidFill>
                <a:latin typeface="Avenir Book"/>
                <a:cs typeface="Avenir Book"/>
              </a:rPr>
              <a:t>Por</a:t>
            </a:r>
            <a:r>
              <a:rPr lang="en-US" sz="2200" u="sng" dirty="0" smtClean="0">
                <a:solidFill>
                  <a:srgbClr val="FFFF00"/>
                </a:solidFill>
                <a:latin typeface="Avenir Book"/>
                <a:cs typeface="Avenir Book"/>
              </a:rPr>
              <a:t> </a:t>
            </a:r>
            <a:r>
              <a:rPr lang="en-US" sz="2200" u="sng" dirty="0" err="1">
                <a:solidFill>
                  <a:srgbClr val="FFFF00"/>
                </a:solidFill>
                <a:latin typeface="Avenir Book"/>
                <a:cs typeface="Avenir Book"/>
              </a:rPr>
              <a:t>esto</a:t>
            </a:r>
            <a:r>
              <a:rPr lang="en-US" sz="2200" u="sng" dirty="0">
                <a:solidFill>
                  <a:srgbClr val="FFFF00"/>
                </a:solidFill>
                <a:latin typeface="Avenir Book"/>
                <a:cs typeface="Avenir Book"/>
              </a:rPr>
              <a:t> Dios los </a:t>
            </a:r>
            <a:r>
              <a:rPr lang="en-US" sz="2200" u="sng" dirty="0" err="1">
                <a:solidFill>
                  <a:srgbClr val="FFFF00"/>
                </a:solidFill>
                <a:latin typeface="Avenir Book"/>
                <a:cs typeface="Avenir Book"/>
              </a:rPr>
              <a:t>entregó</a:t>
            </a:r>
            <a:r>
              <a:rPr lang="en-US" sz="2200" u="sng" dirty="0">
                <a:solidFill>
                  <a:srgbClr val="FFFF00"/>
                </a:solidFill>
                <a:latin typeface="Avenir Book"/>
                <a:cs typeface="Avenir Book"/>
              </a:rPr>
              <a:t> a </a:t>
            </a:r>
            <a:r>
              <a:rPr lang="en-US" sz="2200" u="sng" dirty="0" err="1">
                <a:solidFill>
                  <a:srgbClr val="FFFF00"/>
                </a:solidFill>
                <a:latin typeface="Avenir Book"/>
                <a:cs typeface="Avenir Book"/>
              </a:rPr>
              <a:t>pasiones</a:t>
            </a:r>
            <a:r>
              <a:rPr lang="en-US" sz="2200" u="sng" dirty="0">
                <a:solidFill>
                  <a:srgbClr val="FFFF00"/>
                </a:solidFill>
                <a:latin typeface="Avenir Book"/>
                <a:cs typeface="Avenir Book"/>
              </a:rPr>
              <a:t> </a:t>
            </a:r>
            <a:r>
              <a:rPr lang="en-US" sz="2200" u="sng" dirty="0" err="1">
                <a:solidFill>
                  <a:srgbClr val="FFFF00"/>
                </a:solidFill>
                <a:latin typeface="Avenir Book"/>
                <a:cs typeface="Avenir Book"/>
              </a:rPr>
              <a:t>vergonzosas</a:t>
            </a:r>
            <a:r>
              <a:rPr lang="en-US" sz="2200" u="sng" dirty="0" smtClean="0">
                <a:solidFill>
                  <a:srgbClr val="FFFF00"/>
                </a:solidFill>
                <a:latin typeface="Avenir Book"/>
                <a:cs typeface="Avenir Book"/>
              </a:rPr>
              <a:t>;</a:t>
            </a:r>
          </a:p>
          <a:p>
            <a:endParaRPr lang="en-US" sz="2200" dirty="0">
              <a:latin typeface="Avenir Book"/>
              <a:cs typeface="Avenir Book"/>
            </a:endParaRPr>
          </a:p>
          <a:p>
            <a:r>
              <a:rPr lang="en-US" sz="2200" dirty="0" smtClean="0">
                <a:latin typeface="Avenir Book"/>
                <a:cs typeface="Avenir Book"/>
              </a:rPr>
              <a:t> </a:t>
            </a:r>
            <a:r>
              <a:rPr lang="en-US" sz="2200" dirty="0" err="1" smtClean="0">
                <a:latin typeface="Avenir Book"/>
                <a:cs typeface="Avenir Book"/>
              </a:rPr>
              <a:t>Romanos</a:t>
            </a:r>
            <a:r>
              <a:rPr lang="en-US" sz="2200" dirty="0" smtClean="0">
                <a:latin typeface="Avenir Book"/>
                <a:cs typeface="Avenir Book"/>
              </a:rPr>
              <a:t> 1:21-</a:t>
            </a:r>
            <a:endParaRPr lang="en-US" sz="2200" dirty="0">
              <a:latin typeface="Avenir Book"/>
              <a:cs typeface="Avenir Book"/>
            </a:endParaRPr>
          </a:p>
        </p:txBody>
      </p:sp>
      <p:pic>
        <p:nvPicPr>
          <p:cNvPr id="4" name="biblia animacion.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75371"/>
          <a:stretch/>
        </p:blipFill>
        <p:spPr>
          <a:xfrm>
            <a:off x="0" y="4479894"/>
            <a:ext cx="9144000" cy="795348"/>
          </a:xfrm>
          <a:prstGeom prst="rect">
            <a:avLst/>
          </a:prstGeom>
        </p:spPr>
      </p:pic>
    </p:spTree>
    <p:extLst>
      <p:ext uri="{BB962C8B-B14F-4D97-AF65-F5344CB8AC3E}">
        <p14:creationId xmlns:p14="http://schemas.microsoft.com/office/powerpoint/2010/main" val="34904734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160" y="6521"/>
            <a:ext cx="8890000" cy="4524316"/>
          </a:xfrm>
          <a:prstGeom prst="rect">
            <a:avLst/>
          </a:prstGeom>
        </p:spPr>
        <p:txBody>
          <a:bodyPr wrap="square">
            <a:spAutoFit/>
          </a:bodyPr>
          <a:lstStyle/>
          <a:p>
            <a:r>
              <a:rPr lang="en-US" sz="3600" dirty="0" smtClean="0">
                <a:latin typeface="Avenir Book"/>
                <a:cs typeface="Avenir Book"/>
              </a:rPr>
              <a:t>y de </a:t>
            </a:r>
            <a:r>
              <a:rPr lang="en-US" sz="3600" dirty="0" err="1" smtClean="0">
                <a:latin typeface="Avenir Book"/>
                <a:cs typeface="Avenir Book"/>
              </a:rPr>
              <a:t>igual</a:t>
            </a:r>
            <a:r>
              <a:rPr lang="en-US" sz="3600" dirty="0" smtClean="0">
                <a:latin typeface="Avenir Book"/>
                <a:cs typeface="Avenir Book"/>
              </a:rPr>
              <a:t> </a:t>
            </a:r>
            <a:r>
              <a:rPr lang="en-US" sz="3600" dirty="0" err="1" smtClean="0">
                <a:latin typeface="Avenir Book"/>
                <a:cs typeface="Avenir Book"/>
              </a:rPr>
              <a:t>modo</a:t>
            </a:r>
            <a:r>
              <a:rPr lang="en-US" sz="3600" dirty="0" smtClean="0">
                <a:latin typeface="Avenir Book"/>
                <a:cs typeface="Avenir Book"/>
              </a:rPr>
              <a:t> </a:t>
            </a:r>
            <a:r>
              <a:rPr lang="en-US" sz="3600" dirty="0" err="1" smtClean="0">
                <a:latin typeface="Avenir Book"/>
                <a:cs typeface="Avenir Book"/>
              </a:rPr>
              <a:t>también</a:t>
            </a:r>
            <a:r>
              <a:rPr lang="en-US" sz="3600" dirty="0" smtClean="0">
                <a:latin typeface="Avenir Book"/>
                <a:cs typeface="Avenir Book"/>
              </a:rPr>
              <a:t> los hombres, </a:t>
            </a:r>
            <a:r>
              <a:rPr lang="en-US" sz="3600" dirty="0" err="1" smtClean="0">
                <a:latin typeface="Avenir Book"/>
                <a:cs typeface="Avenir Book"/>
              </a:rPr>
              <a:t>dejando</a:t>
            </a:r>
            <a:r>
              <a:rPr lang="en-US" sz="3600" dirty="0" smtClean="0">
                <a:latin typeface="Avenir Book"/>
                <a:cs typeface="Avenir Book"/>
              </a:rPr>
              <a:t> el </a:t>
            </a:r>
            <a:r>
              <a:rPr lang="en-US" sz="3600" dirty="0" err="1" smtClean="0">
                <a:latin typeface="Avenir Book"/>
                <a:cs typeface="Avenir Book"/>
              </a:rPr>
              <a:t>uso</a:t>
            </a:r>
            <a:r>
              <a:rPr lang="en-US" sz="3600" dirty="0" smtClean="0">
                <a:latin typeface="Avenir Book"/>
                <a:cs typeface="Avenir Book"/>
              </a:rPr>
              <a:t> natural de la </a:t>
            </a:r>
            <a:r>
              <a:rPr lang="en-US" sz="3600" dirty="0" err="1" smtClean="0">
                <a:latin typeface="Avenir Book"/>
                <a:cs typeface="Avenir Book"/>
              </a:rPr>
              <a:t>mujer</a:t>
            </a:r>
            <a:r>
              <a:rPr lang="en-US" sz="3600" dirty="0" smtClean="0">
                <a:latin typeface="Avenir Book"/>
                <a:cs typeface="Avenir Book"/>
              </a:rPr>
              <a:t>, se </a:t>
            </a:r>
            <a:r>
              <a:rPr lang="en-US" sz="3600" dirty="0" err="1" smtClean="0">
                <a:latin typeface="Avenir Book"/>
                <a:cs typeface="Avenir Book"/>
              </a:rPr>
              <a:t>encendieron</a:t>
            </a:r>
            <a:r>
              <a:rPr lang="en-US" sz="3600" dirty="0" smtClean="0">
                <a:latin typeface="Avenir Book"/>
                <a:cs typeface="Avenir Book"/>
              </a:rPr>
              <a:t> en </a:t>
            </a:r>
            <a:r>
              <a:rPr lang="en-US" sz="3600" dirty="0" err="1" smtClean="0">
                <a:latin typeface="Avenir Book"/>
                <a:cs typeface="Avenir Book"/>
              </a:rPr>
              <a:t>su</a:t>
            </a:r>
            <a:r>
              <a:rPr lang="en-US" sz="3600" dirty="0" smtClean="0">
                <a:latin typeface="Avenir Book"/>
                <a:cs typeface="Avenir Book"/>
              </a:rPr>
              <a:t> </a:t>
            </a:r>
            <a:r>
              <a:rPr lang="en-US" sz="3600" dirty="0" err="1" smtClean="0">
                <a:latin typeface="Avenir Book"/>
                <a:cs typeface="Avenir Book"/>
              </a:rPr>
              <a:t>lascivia</a:t>
            </a:r>
            <a:r>
              <a:rPr lang="en-US" sz="3600" dirty="0" smtClean="0">
                <a:latin typeface="Avenir Book"/>
                <a:cs typeface="Avenir Book"/>
              </a:rPr>
              <a:t> </a:t>
            </a:r>
            <a:r>
              <a:rPr lang="en-US" sz="3600" dirty="0" err="1" smtClean="0">
                <a:latin typeface="Avenir Book"/>
                <a:cs typeface="Avenir Book"/>
              </a:rPr>
              <a:t>unos</a:t>
            </a:r>
            <a:r>
              <a:rPr lang="en-US" sz="3600" dirty="0" smtClean="0">
                <a:latin typeface="Avenir Book"/>
                <a:cs typeface="Avenir Book"/>
              </a:rPr>
              <a:t> con </a:t>
            </a:r>
            <a:r>
              <a:rPr lang="en-US" sz="3600" dirty="0" err="1" smtClean="0">
                <a:latin typeface="Avenir Book"/>
                <a:cs typeface="Avenir Book"/>
              </a:rPr>
              <a:t>otros</a:t>
            </a:r>
            <a:r>
              <a:rPr lang="en-US" sz="3600" dirty="0" smtClean="0">
                <a:latin typeface="Avenir Book"/>
                <a:cs typeface="Avenir Book"/>
              </a:rPr>
              <a:t>, </a:t>
            </a:r>
            <a:r>
              <a:rPr lang="en-US" sz="3600" dirty="0" err="1" smtClean="0">
                <a:latin typeface="Avenir Book"/>
                <a:cs typeface="Avenir Book"/>
              </a:rPr>
              <a:t>cometiendo</a:t>
            </a:r>
            <a:r>
              <a:rPr lang="en-US" sz="3600" dirty="0" smtClean="0">
                <a:latin typeface="Avenir Book"/>
                <a:cs typeface="Avenir Book"/>
              </a:rPr>
              <a:t> </a:t>
            </a:r>
            <a:r>
              <a:rPr lang="en-US" sz="3600" dirty="0" err="1" smtClean="0">
                <a:latin typeface="Avenir Book"/>
                <a:cs typeface="Avenir Book"/>
              </a:rPr>
              <a:t>hechos</a:t>
            </a:r>
            <a:r>
              <a:rPr lang="en-US" sz="3600" dirty="0" smtClean="0">
                <a:latin typeface="Avenir Book"/>
                <a:cs typeface="Avenir Book"/>
              </a:rPr>
              <a:t> </a:t>
            </a:r>
            <a:r>
              <a:rPr lang="en-US" sz="3600" dirty="0" err="1" smtClean="0">
                <a:latin typeface="Avenir Book"/>
                <a:cs typeface="Avenir Book"/>
              </a:rPr>
              <a:t>vergonzosos</a:t>
            </a:r>
            <a:r>
              <a:rPr lang="en-US" sz="3600" dirty="0" smtClean="0">
                <a:latin typeface="Avenir Book"/>
                <a:cs typeface="Avenir Book"/>
              </a:rPr>
              <a:t> hombres con hombres, </a:t>
            </a:r>
            <a:r>
              <a:rPr lang="en-US" sz="3600" u="sng" dirty="0" smtClean="0">
                <a:solidFill>
                  <a:srgbClr val="FFFF00"/>
                </a:solidFill>
                <a:latin typeface="Avenir Book"/>
                <a:cs typeface="Avenir Book"/>
              </a:rPr>
              <a:t>y </a:t>
            </a:r>
            <a:r>
              <a:rPr lang="en-US" sz="3600" u="sng" dirty="0" err="1" smtClean="0">
                <a:solidFill>
                  <a:srgbClr val="FFFF00"/>
                </a:solidFill>
                <a:latin typeface="Avenir Book"/>
                <a:cs typeface="Avenir Book"/>
              </a:rPr>
              <a:t>recibiendo</a:t>
            </a:r>
            <a:r>
              <a:rPr lang="en-US" sz="3600" u="sng" dirty="0" smtClean="0">
                <a:solidFill>
                  <a:srgbClr val="FFFF00"/>
                </a:solidFill>
                <a:latin typeface="Avenir Book"/>
                <a:cs typeface="Avenir Book"/>
              </a:rPr>
              <a:t> en </a:t>
            </a:r>
            <a:r>
              <a:rPr lang="en-US" sz="3600" u="sng" dirty="0" err="1" smtClean="0">
                <a:solidFill>
                  <a:srgbClr val="FFFF00"/>
                </a:solidFill>
                <a:latin typeface="Avenir Book"/>
                <a:cs typeface="Avenir Book"/>
              </a:rPr>
              <a:t>sí</a:t>
            </a:r>
            <a:r>
              <a:rPr lang="en-US" sz="3600" u="sng" dirty="0" smtClean="0">
                <a:solidFill>
                  <a:srgbClr val="FFFF00"/>
                </a:solidFill>
                <a:latin typeface="Avenir Book"/>
                <a:cs typeface="Avenir Book"/>
              </a:rPr>
              <a:t> </a:t>
            </a:r>
            <a:r>
              <a:rPr lang="en-US" sz="3600" u="sng" dirty="0" err="1" smtClean="0">
                <a:solidFill>
                  <a:srgbClr val="FFFF00"/>
                </a:solidFill>
                <a:latin typeface="Avenir Book"/>
                <a:cs typeface="Avenir Book"/>
              </a:rPr>
              <a:t>mismos</a:t>
            </a:r>
            <a:r>
              <a:rPr lang="en-US" sz="3600" u="sng" dirty="0" smtClean="0">
                <a:solidFill>
                  <a:srgbClr val="FFFF00"/>
                </a:solidFill>
                <a:latin typeface="Avenir Book"/>
                <a:cs typeface="Avenir Book"/>
              </a:rPr>
              <a:t> la </a:t>
            </a:r>
            <a:r>
              <a:rPr lang="en-US" sz="3600" u="sng" dirty="0" err="1" smtClean="0">
                <a:solidFill>
                  <a:srgbClr val="FFFF00"/>
                </a:solidFill>
                <a:latin typeface="Avenir Book"/>
                <a:cs typeface="Avenir Book"/>
              </a:rPr>
              <a:t>retribución</a:t>
            </a:r>
            <a:r>
              <a:rPr lang="en-US" sz="3600" u="sng" dirty="0" smtClean="0">
                <a:solidFill>
                  <a:srgbClr val="FFFF00"/>
                </a:solidFill>
                <a:latin typeface="Avenir Book"/>
                <a:cs typeface="Avenir Book"/>
              </a:rPr>
              <a:t> </a:t>
            </a:r>
            <a:r>
              <a:rPr lang="en-US" sz="3600" u="sng" dirty="0" err="1" smtClean="0">
                <a:solidFill>
                  <a:srgbClr val="FFFF00"/>
                </a:solidFill>
                <a:latin typeface="Avenir Book"/>
                <a:cs typeface="Avenir Book"/>
              </a:rPr>
              <a:t>debida</a:t>
            </a:r>
            <a:r>
              <a:rPr lang="en-US" sz="3600" u="sng" dirty="0" smtClean="0">
                <a:solidFill>
                  <a:srgbClr val="FFFF00"/>
                </a:solidFill>
                <a:latin typeface="Avenir Book"/>
                <a:cs typeface="Avenir Book"/>
              </a:rPr>
              <a:t> a </a:t>
            </a:r>
            <a:r>
              <a:rPr lang="en-US" sz="3600" u="sng" dirty="0" err="1" smtClean="0">
                <a:solidFill>
                  <a:srgbClr val="FFFF00"/>
                </a:solidFill>
                <a:latin typeface="Avenir Book"/>
                <a:cs typeface="Avenir Book"/>
              </a:rPr>
              <a:t>su</a:t>
            </a:r>
            <a:r>
              <a:rPr lang="en-US" sz="3600" u="sng" dirty="0" smtClean="0">
                <a:solidFill>
                  <a:srgbClr val="FFFF00"/>
                </a:solidFill>
                <a:latin typeface="Avenir Book"/>
                <a:cs typeface="Avenir Book"/>
              </a:rPr>
              <a:t> </a:t>
            </a:r>
            <a:r>
              <a:rPr lang="en-US" sz="3600" u="sng" dirty="0" err="1" smtClean="0">
                <a:solidFill>
                  <a:srgbClr val="FFFF00"/>
                </a:solidFill>
                <a:latin typeface="Avenir Book"/>
                <a:cs typeface="Avenir Book"/>
              </a:rPr>
              <a:t>extravío</a:t>
            </a:r>
            <a:r>
              <a:rPr lang="en-US" sz="3600" dirty="0" smtClean="0">
                <a:latin typeface="Avenir Book"/>
                <a:cs typeface="Avenir Book"/>
              </a:rPr>
              <a:t>. </a:t>
            </a:r>
          </a:p>
          <a:p>
            <a:endParaRPr lang="en-US" sz="3600" dirty="0" smtClean="0">
              <a:latin typeface="Avenir Book"/>
              <a:cs typeface="Avenir Book"/>
            </a:endParaRPr>
          </a:p>
          <a:p>
            <a:r>
              <a:rPr lang="en-US" sz="3600" dirty="0" err="1" smtClean="0">
                <a:latin typeface="Avenir Book"/>
                <a:cs typeface="Avenir Book"/>
              </a:rPr>
              <a:t>Romanos</a:t>
            </a:r>
            <a:r>
              <a:rPr lang="en-US" sz="3600" dirty="0" smtClean="0">
                <a:latin typeface="Avenir Book"/>
                <a:cs typeface="Avenir Book"/>
              </a:rPr>
              <a:t> 1:27</a:t>
            </a:r>
            <a:endParaRPr lang="en-US" sz="3600" dirty="0">
              <a:latin typeface="Avenir Book"/>
              <a:cs typeface="Avenir Book"/>
            </a:endParaRPr>
          </a:p>
        </p:txBody>
      </p:sp>
      <p:pic>
        <p:nvPicPr>
          <p:cNvPr id="4" name="biblia animacion.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75371"/>
          <a:stretch/>
        </p:blipFill>
        <p:spPr>
          <a:xfrm>
            <a:off x="0" y="4479894"/>
            <a:ext cx="9144000" cy="795348"/>
          </a:xfrm>
          <a:prstGeom prst="rect">
            <a:avLst/>
          </a:prstGeom>
        </p:spPr>
      </p:pic>
    </p:spTree>
    <p:extLst>
      <p:ext uri="{BB962C8B-B14F-4D97-AF65-F5344CB8AC3E}">
        <p14:creationId xmlns:p14="http://schemas.microsoft.com/office/powerpoint/2010/main" val="5652759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762" y="114028"/>
            <a:ext cx="8783047" cy="4401205"/>
          </a:xfrm>
          <a:prstGeom prst="rect">
            <a:avLst/>
          </a:prstGeom>
        </p:spPr>
        <p:txBody>
          <a:bodyPr wrap="square">
            <a:spAutoFit/>
          </a:bodyPr>
          <a:lstStyle/>
          <a:p>
            <a:r>
              <a:rPr lang="en-US" sz="4000" dirty="0" smtClean="0">
                <a:latin typeface="Avenir Book"/>
                <a:cs typeface="Avenir Book"/>
              </a:rPr>
              <a:t>“</a:t>
            </a:r>
            <a:r>
              <a:rPr lang="en-US" sz="4000" dirty="0" err="1" smtClean="0">
                <a:latin typeface="Avenir Book"/>
                <a:cs typeface="Avenir Book"/>
              </a:rPr>
              <a:t>Entonces</a:t>
            </a:r>
            <a:r>
              <a:rPr lang="en-US" sz="4000" dirty="0" smtClean="0">
                <a:latin typeface="Avenir Book"/>
                <a:cs typeface="Avenir Book"/>
              </a:rPr>
              <a:t> </a:t>
            </a:r>
            <a:r>
              <a:rPr lang="en-US" sz="4000" dirty="0" err="1" smtClean="0">
                <a:latin typeface="Avenir Book"/>
                <a:cs typeface="Avenir Book"/>
              </a:rPr>
              <a:t>hubo</a:t>
            </a:r>
            <a:r>
              <a:rPr lang="en-US" sz="4000" dirty="0" smtClean="0">
                <a:latin typeface="Avenir Book"/>
                <a:cs typeface="Avenir Book"/>
              </a:rPr>
              <a:t> </a:t>
            </a:r>
            <a:r>
              <a:rPr lang="en-US" sz="4000" dirty="0" err="1" smtClean="0">
                <a:latin typeface="Avenir Book"/>
                <a:cs typeface="Avenir Book"/>
              </a:rPr>
              <a:t>relámpagos</a:t>
            </a:r>
            <a:r>
              <a:rPr lang="en-US" sz="4000" dirty="0" smtClean="0">
                <a:latin typeface="Avenir Book"/>
                <a:cs typeface="Avenir Book"/>
              </a:rPr>
              <a:t> y</a:t>
            </a:r>
          </a:p>
          <a:p>
            <a:r>
              <a:rPr lang="en-US" sz="4000" dirty="0" err="1" smtClean="0">
                <a:latin typeface="Avenir Book"/>
                <a:cs typeface="Avenir Book"/>
              </a:rPr>
              <a:t>voces</a:t>
            </a:r>
            <a:r>
              <a:rPr lang="en-US" sz="4000" dirty="0" smtClean="0">
                <a:latin typeface="Avenir Book"/>
                <a:cs typeface="Avenir Book"/>
              </a:rPr>
              <a:t> y </a:t>
            </a:r>
            <a:r>
              <a:rPr lang="en-US" sz="4000" dirty="0" err="1" smtClean="0">
                <a:latin typeface="Avenir Book"/>
                <a:cs typeface="Avenir Book"/>
              </a:rPr>
              <a:t>truenos</a:t>
            </a:r>
            <a:r>
              <a:rPr lang="en-US" sz="4000" dirty="0" smtClean="0">
                <a:latin typeface="Avenir Book"/>
                <a:cs typeface="Avenir Book"/>
              </a:rPr>
              <a:t>, </a:t>
            </a:r>
            <a:r>
              <a:rPr lang="en-US" sz="4000" u="sng" dirty="0" smtClean="0">
                <a:solidFill>
                  <a:srgbClr val="FFFF00"/>
                </a:solidFill>
                <a:latin typeface="Avenir Book"/>
                <a:cs typeface="Avenir Book"/>
              </a:rPr>
              <a:t>y un gran temblor de </a:t>
            </a:r>
            <a:r>
              <a:rPr lang="en-US" sz="4000" u="sng" dirty="0" err="1" smtClean="0">
                <a:solidFill>
                  <a:srgbClr val="FFFF00"/>
                </a:solidFill>
                <a:latin typeface="Avenir Book"/>
                <a:cs typeface="Avenir Book"/>
              </a:rPr>
              <a:t>tierra</a:t>
            </a:r>
            <a:r>
              <a:rPr lang="en-US" sz="4000" u="sng" dirty="0" smtClean="0">
                <a:solidFill>
                  <a:srgbClr val="FFFF00"/>
                </a:solidFill>
                <a:latin typeface="Avenir Book"/>
                <a:cs typeface="Avenir Book"/>
              </a:rPr>
              <a:t>, un </a:t>
            </a:r>
            <a:r>
              <a:rPr lang="en-US" sz="4000" u="sng" dirty="0" err="1" smtClean="0">
                <a:solidFill>
                  <a:srgbClr val="FFFF00"/>
                </a:solidFill>
                <a:latin typeface="Avenir Book"/>
                <a:cs typeface="Avenir Book"/>
              </a:rPr>
              <a:t>terremoto</a:t>
            </a:r>
            <a:r>
              <a:rPr lang="en-US" sz="4000" u="sng" dirty="0" smtClean="0">
                <a:solidFill>
                  <a:srgbClr val="FFFF00"/>
                </a:solidFill>
                <a:latin typeface="Avenir Book"/>
                <a:cs typeface="Avenir Book"/>
              </a:rPr>
              <a:t> tan </a:t>
            </a:r>
            <a:r>
              <a:rPr lang="en-US" sz="4000" u="sng" dirty="0" err="1" smtClean="0">
                <a:solidFill>
                  <a:srgbClr val="FFFF00"/>
                </a:solidFill>
                <a:latin typeface="Avenir Book"/>
                <a:cs typeface="Avenir Book"/>
              </a:rPr>
              <a:t>grande</a:t>
            </a:r>
            <a:r>
              <a:rPr lang="en-US" sz="4000" u="sng" dirty="0" smtClean="0">
                <a:solidFill>
                  <a:srgbClr val="FFFF00"/>
                </a:solidFill>
                <a:latin typeface="Avenir Book"/>
                <a:cs typeface="Avenir Book"/>
              </a:rPr>
              <a:t>, </a:t>
            </a:r>
            <a:r>
              <a:rPr lang="en-US" sz="4000" u="sng" dirty="0" err="1" smtClean="0">
                <a:solidFill>
                  <a:srgbClr val="FFFF00"/>
                </a:solidFill>
                <a:latin typeface="Avenir Book"/>
                <a:cs typeface="Avenir Book"/>
              </a:rPr>
              <a:t>cual</a:t>
            </a:r>
            <a:r>
              <a:rPr lang="en-US" sz="4000" u="sng" dirty="0" smtClean="0">
                <a:solidFill>
                  <a:srgbClr val="FFFF00"/>
                </a:solidFill>
                <a:latin typeface="Avenir Book"/>
                <a:cs typeface="Avenir Book"/>
              </a:rPr>
              <a:t> no lo </a:t>
            </a:r>
            <a:r>
              <a:rPr lang="en-US" sz="4000" u="sng" dirty="0" err="1" smtClean="0">
                <a:solidFill>
                  <a:srgbClr val="FFFF00"/>
                </a:solidFill>
                <a:latin typeface="Avenir Book"/>
                <a:cs typeface="Avenir Book"/>
              </a:rPr>
              <a:t>hubo</a:t>
            </a:r>
            <a:r>
              <a:rPr lang="en-US" sz="4000" u="sng" dirty="0" smtClean="0">
                <a:solidFill>
                  <a:srgbClr val="FFFF00"/>
                </a:solidFill>
                <a:latin typeface="Avenir Book"/>
                <a:cs typeface="Avenir Book"/>
              </a:rPr>
              <a:t> </a:t>
            </a:r>
            <a:r>
              <a:rPr lang="en-US" sz="4000" u="sng" dirty="0" err="1" smtClean="0">
                <a:solidFill>
                  <a:srgbClr val="FFFF00"/>
                </a:solidFill>
                <a:latin typeface="Avenir Book"/>
                <a:cs typeface="Avenir Book"/>
              </a:rPr>
              <a:t>jamás</a:t>
            </a:r>
            <a:r>
              <a:rPr lang="en-US" sz="4000" dirty="0">
                <a:latin typeface="Avenir Book"/>
                <a:cs typeface="Avenir Book"/>
              </a:rPr>
              <a:t> </a:t>
            </a:r>
            <a:r>
              <a:rPr lang="en-US" sz="4000" dirty="0" err="1" smtClean="0">
                <a:latin typeface="Avenir Book"/>
                <a:cs typeface="Avenir Book"/>
              </a:rPr>
              <a:t>desde</a:t>
            </a:r>
            <a:r>
              <a:rPr lang="en-US" sz="4000" dirty="0" smtClean="0">
                <a:latin typeface="Avenir Book"/>
                <a:cs typeface="Avenir Book"/>
              </a:rPr>
              <a:t> </a:t>
            </a:r>
            <a:r>
              <a:rPr lang="en-US" sz="4000" dirty="0" err="1" smtClean="0">
                <a:latin typeface="Avenir Book"/>
                <a:cs typeface="Avenir Book"/>
              </a:rPr>
              <a:t>que</a:t>
            </a:r>
            <a:r>
              <a:rPr lang="en-US" sz="4000" dirty="0" smtClean="0">
                <a:latin typeface="Avenir Book"/>
                <a:cs typeface="Avenir Book"/>
              </a:rPr>
              <a:t> los hombres </a:t>
            </a:r>
            <a:r>
              <a:rPr lang="en-US" sz="4000" dirty="0" err="1" smtClean="0">
                <a:latin typeface="Avenir Book"/>
                <a:cs typeface="Avenir Book"/>
              </a:rPr>
              <a:t>han</a:t>
            </a:r>
            <a:r>
              <a:rPr lang="en-US" sz="4000" dirty="0" smtClean="0">
                <a:latin typeface="Avenir Book"/>
                <a:cs typeface="Avenir Book"/>
              </a:rPr>
              <a:t> </a:t>
            </a:r>
            <a:r>
              <a:rPr lang="en-US" sz="4000" dirty="0" err="1" smtClean="0">
                <a:latin typeface="Avenir Book"/>
                <a:cs typeface="Avenir Book"/>
              </a:rPr>
              <a:t>estado</a:t>
            </a:r>
            <a:r>
              <a:rPr lang="en-US" sz="4000" dirty="0" smtClean="0">
                <a:latin typeface="Avenir Book"/>
                <a:cs typeface="Avenir Book"/>
              </a:rPr>
              <a:t> </a:t>
            </a:r>
            <a:r>
              <a:rPr lang="en-US" sz="4000" dirty="0" err="1" smtClean="0">
                <a:latin typeface="Avenir Book"/>
                <a:cs typeface="Avenir Book"/>
              </a:rPr>
              <a:t>sobre</a:t>
            </a:r>
            <a:r>
              <a:rPr lang="en-US" sz="4000" dirty="0" smtClean="0">
                <a:latin typeface="Avenir Book"/>
                <a:cs typeface="Avenir Book"/>
              </a:rPr>
              <a:t> la </a:t>
            </a:r>
            <a:r>
              <a:rPr lang="en-US" sz="4000" dirty="0" err="1" smtClean="0">
                <a:latin typeface="Avenir Book"/>
                <a:cs typeface="Avenir Book"/>
              </a:rPr>
              <a:t>tierra</a:t>
            </a:r>
            <a:r>
              <a:rPr lang="en-US" sz="4000" dirty="0" smtClean="0">
                <a:latin typeface="Avenir Book"/>
                <a:cs typeface="Avenir Book"/>
              </a:rPr>
              <a:t>”</a:t>
            </a:r>
          </a:p>
          <a:p>
            <a:endParaRPr lang="en-US" sz="4000" dirty="0" smtClean="0">
              <a:latin typeface="Avenir Book"/>
              <a:cs typeface="Avenir Book"/>
            </a:endParaRPr>
          </a:p>
          <a:p>
            <a:r>
              <a:rPr lang="en-US" sz="4000" dirty="0" smtClean="0">
                <a:latin typeface="Avenir Book"/>
                <a:cs typeface="Avenir Book"/>
              </a:rPr>
              <a:t>(Ap. 16:18)</a:t>
            </a:r>
            <a:endParaRPr lang="en-US" sz="4000" dirty="0">
              <a:latin typeface="Avenir Book"/>
              <a:cs typeface="Avenir Book"/>
            </a:endParaRPr>
          </a:p>
        </p:txBody>
      </p:sp>
      <p:pic>
        <p:nvPicPr>
          <p:cNvPr id="4" name="biblia animacion.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75371"/>
          <a:stretch/>
        </p:blipFill>
        <p:spPr>
          <a:xfrm>
            <a:off x="0" y="4479894"/>
            <a:ext cx="9144000" cy="795348"/>
          </a:xfrm>
          <a:prstGeom prst="rect">
            <a:avLst/>
          </a:prstGeom>
        </p:spPr>
      </p:pic>
    </p:spTree>
    <p:extLst>
      <p:ext uri="{BB962C8B-B14F-4D97-AF65-F5344CB8AC3E}">
        <p14:creationId xmlns:p14="http://schemas.microsoft.com/office/powerpoint/2010/main" val="42527538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397" y="141100"/>
            <a:ext cx="8802230" cy="4770537"/>
          </a:xfrm>
          <a:prstGeom prst="rect">
            <a:avLst/>
          </a:prstGeom>
        </p:spPr>
        <p:txBody>
          <a:bodyPr wrap="square">
            <a:spAutoFit/>
          </a:bodyPr>
          <a:lstStyle/>
          <a:p>
            <a:r>
              <a:rPr lang="es-ES_tradnl" sz="3800" b="1" u="sng" dirty="0">
                <a:ln w="18415" cmpd="sng">
                  <a:noFill/>
                  <a:prstDash val="solid"/>
                </a:ln>
                <a:solidFill>
                  <a:srgbClr val="FFFF00"/>
                </a:solidFill>
                <a:effectLst>
                  <a:outerShdw blurRad="63500" dir="3600000" algn="tl" rotWithShape="0">
                    <a:srgbClr val="000000">
                      <a:alpha val="70000"/>
                    </a:srgbClr>
                  </a:outerShdw>
                </a:effectLst>
                <a:latin typeface="Avenir Book"/>
                <a:cs typeface="Avenir Book"/>
              </a:rPr>
              <a:t>Estamos viviendo en el tiempo del fin.</a:t>
            </a:r>
            <a:r>
              <a:rPr lang="es-ES_tradnl" sz="3800" b="1" dirty="0">
                <a:ln w="18415" cmpd="sng">
                  <a:noFill/>
                  <a:prstDash val="solid"/>
                </a:ln>
                <a:solidFill>
                  <a:srgbClr val="FFFF00"/>
                </a:solidFill>
                <a:effectLst>
                  <a:outerShdw blurRad="63500" dir="3600000" algn="tl" rotWithShape="0">
                    <a:srgbClr val="000000">
                      <a:alpha val="70000"/>
                    </a:srgbClr>
                  </a:outerShdw>
                </a:effectLst>
                <a:latin typeface="Avenir Book"/>
                <a:cs typeface="Avenir Book"/>
              </a:rPr>
              <a:t> </a:t>
            </a:r>
            <a:r>
              <a:rPr lang="es-ES_tradnl" sz="3800" b="1" dirty="0">
                <a:ln w="18415" cmpd="sng">
                  <a:noFill/>
                  <a:prstDash val="solid"/>
                </a:ln>
                <a:solidFill>
                  <a:srgbClr val="FFFFFF"/>
                </a:solidFill>
                <a:effectLst>
                  <a:outerShdw blurRad="63500" dir="3600000" algn="tl" rotWithShape="0">
                    <a:srgbClr val="000000">
                      <a:alpha val="70000"/>
                    </a:srgbClr>
                  </a:outerShdw>
                </a:effectLst>
                <a:latin typeface="Avenir Book"/>
                <a:cs typeface="Avenir Book"/>
              </a:rPr>
              <a:t>El presto cumplimiento de las señales de los tiempos proclama la inminencia de la venida de nuestro Señor. La época en que vivimos es importante y solemne. </a:t>
            </a:r>
            <a:r>
              <a:rPr lang="es-ES_tradnl" sz="3800" b="1" u="sng" dirty="0">
                <a:ln w="18415" cmpd="sng">
                  <a:noFill/>
                  <a:prstDash val="solid"/>
                </a:ln>
                <a:solidFill>
                  <a:srgbClr val="FFFF00"/>
                </a:solidFill>
                <a:effectLst>
                  <a:outerShdw blurRad="63500" dir="3600000" algn="tl" rotWithShape="0">
                    <a:srgbClr val="000000">
                      <a:alpha val="70000"/>
                    </a:srgbClr>
                  </a:outerShdw>
                </a:effectLst>
                <a:latin typeface="Avenir Book"/>
                <a:cs typeface="Avenir Book"/>
              </a:rPr>
              <a:t>El Espíritu de Dios se está retirando gradual pero ciertamente de la tierra</a:t>
            </a:r>
            <a:r>
              <a:rPr lang="es-ES_tradnl" sz="3800" b="1" dirty="0">
                <a:ln w="18415" cmpd="sng">
                  <a:noFill/>
                  <a:prstDash val="solid"/>
                </a:ln>
                <a:solidFill>
                  <a:srgbClr val="FFFF00"/>
                </a:solidFill>
                <a:effectLst>
                  <a:outerShdw blurRad="63500" dir="3600000" algn="tl" rotWithShape="0">
                    <a:srgbClr val="000000">
                      <a:alpha val="70000"/>
                    </a:srgbClr>
                  </a:outerShdw>
                </a:effectLst>
                <a:latin typeface="Avenir Book"/>
                <a:cs typeface="Avenir Book"/>
              </a:rPr>
              <a:t>. </a:t>
            </a:r>
            <a:endParaRPr lang="en-US" sz="3800" b="1" dirty="0">
              <a:ln w="18415" cmpd="sng">
                <a:noFill/>
                <a:prstDash val="solid"/>
              </a:ln>
              <a:solidFill>
                <a:srgbClr val="FFFF00"/>
              </a:solidFill>
              <a:effectLst>
                <a:outerShdw blurRad="63500" dir="3600000" algn="tl" rotWithShape="0">
                  <a:srgbClr val="000000">
                    <a:alpha val="70000"/>
                  </a:srgbClr>
                </a:outerShdw>
              </a:effectLst>
              <a:latin typeface="Avenir Book"/>
              <a:cs typeface="Avenir Book"/>
            </a:endParaRPr>
          </a:p>
        </p:txBody>
      </p:sp>
    </p:spTree>
    <p:extLst>
      <p:ext uri="{BB962C8B-B14F-4D97-AF65-F5344CB8AC3E}">
        <p14:creationId xmlns:p14="http://schemas.microsoft.com/office/powerpoint/2010/main" val="21265303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B0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237713"/>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5" descr="huracan"/>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WordArt 6"/>
          <p:cNvSpPr>
            <a:spLocks noChangeArrowheads="1" noChangeShapeType="1" noTextEdit="1"/>
          </p:cNvSpPr>
          <p:nvPr/>
        </p:nvSpPr>
        <p:spPr bwMode="auto">
          <a:xfrm>
            <a:off x="304800" y="4171951"/>
            <a:ext cx="6324600" cy="542925"/>
          </a:xfrm>
          <a:prstGeom prst="rect">
            <a:avLst/>
          </a:prstGeom>
        </p:spPr>
        <p:txBody>
          <a:bodyPr wrap="none" fromWordArt="1">
            <a:prstTxWarp prst="textPlain">
              <a:avLst>
                <a:gd name="adj" fmla="val 50000"/>
              </a:avLst>
            </a:prstTxWarp>
          </a:bodyPr>
          <a:lstStyle/>
          <a:p>
            <a:r>
              <a:rPr lang="en-US" sz="3600" b="1" kern="10">
                <a:ln w="31750">
                  <a:solidFill>
                    <a:schemeClr val="bg2"/>
                  </a:solidFill>
                  <a:round/>
                  <a:headEnd/>
                  <a:tailEnd/>
                </a:ln>
                <a:gradFill rotWithShape="1">
                  <a:gsLst>
                    <a:gs pos="0">
                      <a:srgbClr val="FFFF00"/>
                    </a:gs>
                    <a:gs pos="100000">
                      <a:srgbClr val="FF9933"/>
                    </a:gs>
                  </a:gsLst>
                  <a:path path="rect">
                    <a:fillToRect l="50000" t="50000" r="50000" b="50000"/>
                  </a:path>
                </a:gradFill>
                <a:effectLst>
                  <a:outerShdw blurRad="63500" dist="53882" dir="2700000" algn="ctr" rotWithShape="0">
                    <a:schemeClr val="bg2">
                      <a:alpha val="79999"/>
                    </a:schemeClr>
                  </a:outerShdw>
                </a:effectLst>
                <a:latin typeface="Impact"/>
                <a:ea typeface="Impact"/>
                <a:cs typeface="Impact"/>
              </a:rPr>
              <a:t>Cambios Climaticos</a:t>
            </a:r>
          </a:p>
        </p:txBody>
      </p:sp>
    </p:spTree>
    <p:extLst>
      <p:ext uri="{BB962C8B-B14F-4D97-AF65-F5344CB8AC3E}">
        <p14:creationId xmlns:p14="http://schemas.microsoft.com/office/powerpoint/2010/main" val="8081415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Jesus%20teaching%20how%20to%20pray"/>
          <p:cNvPicPr>
            <a:picLocks noChangeAspect="1" noChangeArrowheads="1"/>
          </p:cNvPicPr>
          <p:nvPr/>
        </p:nvPicPr>
        <p:blipFill>
          <a:blip r:embed="rId2">
            <a:lum contrast="12000"/>
            <a:extLst>
              <a:ext uri="{28A0092B-C50C-407E-A947-70E740481C1C}">
                <a14:useLocalDpi xmlns:a14="http://schemas.microsoft.com/office/drawing/2010/main" val="0"/>
              </a:ext>
            </a:extLst>
          </a:blip>
          <a:srcRect l="8026" t="4445" r="6941" b="11111"/>
          <a:stretch>
            <a:fillRect/>
          </a:stretch>
        </p:blipFill>
        <p:spPr bwMode="auto">
          <a:xfrm>
            <a:off x="4462854" y="0"/>
            <a:ext cx="4681146"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28402" y="-125354"/>
            <a:ext cx="4748398" cy="5355313"/>
          </a:xfrm>
          <a:prstGeom prst="rect">
            <a:avLst/>
          </a:prstGeom>
        </p:spPr>
        <p:txBody>
          <a:bodyPr wrap="square">
            <a:spAutoFit/>
          </a:bodyPr>
          <a:lstStyle/>
          <a:p>
            <a:r>
              <a:rPr lang="en-US" sz="5400" u="sng" dirty="0" err="1">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Pero</a:t>
            </a:r>
            <a:r>
              <a:rPr lang="en-US" sz="5400" u="sng"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 </a:t>
            </a:r>
            <a:r>
              <a:rPr lang="en-US" sz="5400" u="sng" dirty="0" err="1">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como</a:t>
            </a:r>
            <a:r>
              <a:rPr lang="en-US" sz="5400" u="sng"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 en los </a:t>
            </a:r>
            <a:r>
              <a:rPr lang="en-US" sz="5400" u="sng" dirty="0" err="1">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días</a:t>
            </a:r>
            <a:r>
              <a:rPr lang="en-US" sz="5400" u="sng"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 de </a:t>
            </a:r>
            <a:r>
              <a:rPr lang="en-US" sz="5400" u="sng" dirty="0" err="1">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Noé</a:t>
            </a:r>
            <a:r>
              <a:rPr lang="en-US" sz="5400"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t>
            </a:r>
            <a:r>
              <a:rPr lang="en-US" sz="5400"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así</a:t>
            </a:r>
            <a:r>
              <a:rPr lang="en-US" sz="5400"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t>
            </a:r>
            <a:r>
              <a:rPr lang="en-US" sz="5400"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será</a:t>
            </a:r>
            <a:r>
              <a:rPr lang="en-US" sz="5400"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la </a:t>
            </a:r>
            <a:r>
              <a:rPr lang="en-US" sz="5400"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venida</a:t>
            </a:r>
            <a:r>
              <a:rPr lang="en-US" sz="5400"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del </a:t>
            </a:r>
            <a:r>
              <a:rPr lang="en-US" sz="5400"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Hijo</a:t>
            </a:r>
            <a:r>
              <a:rPr lang="en-US" sz="5400"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del hombre</a:t>
            </a:r>
          </a:p>
          <a:p>
            <a:endParaRPr lang="en-US" sz="3600"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endParaRPr>
          </a:p>
          <a:p>
            <a:r>
              <a:rPr lang="en-US" sz="3600" dirty="0" smtClean="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Mateo </a:t>
            </a:r>
            <a:r>
              <a:rPr lang="en-US" sz="3600"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24:37</a:t>
            </a:r>
            <a:endParaRPr lang="en-US" sz="3600"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endParaRPr>
          </a:p>
        </p:txBody>
      </p:sp>
    </p:spTree>
    <p:extLst>
      <p:ext uri="{BB962C8B-B14F-4D97-AF65-F5344CB8AC3E}">
        <p14:creationId xmlns:p14="http://schemas.microsoft.com/office/powerpoint/2010/main" val="100116876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117" y="35278"/>
            <a:ext cx="8872789" cy="4524316"/>
          </a:xfrm>
          <a:prstGeom prst="rect">
            <a:avLst/>
          </a:prstGeom>
        </p:spPr>
        <p:txBody>
          <a:bodyPr wrap="square">
            <a:spAutoFit/>
          </a:bodyPr>
          <a:lstStyle/>
          <a:p>
            <a:r>
              <a:rPr lang="en-US" sz="3600" dirty="0">
                <a:latin typeface="Arsenal-Regular"/>
                <a:cs typeface="Arsenal-Regular"/>
              </a:rPr>
              <a:t>Y </a:t>
            </a:r>
            <a:r>
              <a:rPr lang="en-US" sz="3600" dirty="0" err="1">
                <a:latin typeface="Arsenal-Regular"/>
                <a:cs typeface="Arsenal-Regular"/>
              </a:rPr>
              <a:t>vio</a:t>
            </a:r>
            <a:r>
              <a:rPr lang="en-US" sz="3600" dirty="0">
                <a:latin typeface="Arsenal-Regular"/>
                <a:cs typeface="Arsenal-Regular"/>
              </a:rPr>
              <a:t> </a:t>
            </a:r>
            <a:r>
              <a:rPr lang="en-US" sz="3600" dirty="0" err="1">
                <a:latin typeface="Arsenal-Regular"/>
                <a:cs typeface="Arsenal-Regular"/>
              </a:rPr>
              <a:t>Jehová</a:t>
            </a:r>
            <a:r>
              <a:rPr lang="en-US" sz="3600" dirty="0">
                <a:latin typeface="Arsenal-Regular"/>
                <a:cs typeface="Arsenal-Regular"/>
              </a:rPr>
              <a:t> </a:t>
            </a:r>
            <a:r>
              <a:rPr lang="en-US" sz="3600" dirty="0" err="1">
                <a:latin typeface="Arsenal-Regular"/>
                <a:cs typeface="Arsenal-Regular"/>
              </a:rPr>
              <a:t>que</a:t>
            </a:r>
            <a:r>
              <a:rPr lang="en-US" sz="3600" dirty="0">
                <a:latin typeface="Arsenal-Regular"/>
                <a:cs typeface="Arsenal-Regular"/>
              </a:rPr>
              <a:t> la </a:t>
            </a:r>
            <a:r>
              <a:rPr lang="en-US" sz="3600" dirty="0" err="1">
                <a:latin typeface="Arsenal-Regular"/>
                <a:cs typeface="Arsenal-Regular"/>
              </a:rPr>
              <a:t>maldad</a:t>
            </a:r>
            <a:r>
              <a:rPr lang="en-US" sz="3600" dirty="0">
                <a:latin typeface="Arsenal-Regular"/>
                <a:cs typeface="Arsenal-Regular"/>
              </a:rPr>
              <a:t> de los hombres era </a:t>
            </a:r>
            <a:r>
              <a:rPr lang="en-US" sz="3600" dirty="0" err="1">
                <a:latin typeface="Arsenal-Regular"/>
                <a:cs typeface="Arsenal-Regular"/>
              </a:rPr>
              <a:t>mucha</a:t>
            </a:r>
            <a:r>
              <a:rPr lang="en-US" sz="3600" dirty="0">
                <a:latin typeface="Arsenal-Regular"/>
                <a:cs typeface="Arsenal-Regular"/>
              </a:rPr>
              <a:t> en la </a:t>
            </a:r>
            <a:r>
              <a:rPr lang="en-US" sz="3600" dirty="0" err="1">
                <a:latin typeface="Arsenal-Regular"/>
                <a:cs typeface="Arsenal-Regular"/>
              </a:rPr>
              <a:t>tierra</a:t>
            </a:r>
            <a:r>
              <a:rPr lang="en-US" sz="3600" dirty="0">
                <a:latin typeface="Arsenal-Regular"/>
                <a:cs typeface="Arsenal-Regular"/>
              </a:rPr>
              <a:t>, </a:t>
            </a:r>
            <a:r>
              <a:rPr lang="en-US" sz="3600" u="sng" dirty="0">
                <a:solidFill>
                  <a:srgbClr val="FFFF00"/>
                </a:solidFill>
                <a:latin typeface="Arsenal-Regular"/>
                <a:cs typeface="Arsenal-Regular"/>
              </a:rPr>
              <a:t>y </a:t>
            </a:r>
            <a:r>
              <a:rPr lang="en-US" sz="3600" u="sng" dirty="0" err="1">
                <a:solidFill>
                  <a:srgbClr val="FFFF00"/>
                </a:solidFill>
                <a:latin typeface="Arsenal-Regular"/>
                <a:cs typeface="Arsenal-Regular"/>
              </a:rPr>
              <a:t>que</a:t>
            </a:r>
            <a:r>
              <a:rPr lang="en-US" sz="3600" u="sng" dirty="0">
                <a:solidFill>
                  <a:srgbClr val="FFFF00"/>
                </a:solidFill>
                <a:latin typeface="Arsenal-Regular"/>
                <a:cs typeface="Arsenal-Regular"/>
              </a:rPr>
              <a:t> </a:t>
            </a:r>
            <a:r>
              <a:rPr lang="en-US" sz="3600" u="sng" dirty="0" err="1">
                <a:solidFill>
                  <a:srgbClr val="FFFF00"/>
                </a:solidFill>
                <a:latin typeface="Arsenal-Regular"/>
                <a:cs typeface="Arsenal-Regular"/>
              </a:rPr>
              <a:t>todo</a:t>
            </a:r>
            <a:r>
              <a:rPr lang="en-US" sz="3600" u="sng" dirty="0">
                <a:solidFill>
                  <a:srgbClr val="FFFF00"/>
                </a:solidFill>
                <a:latin typeface="Arsenal-Regular"/>
                <a:cs typeface="Arsenal-Regular"/>
              </a:rPr>
              <a:t> </a:t>
            </a:r>
            <a:r>
              <a:rPr lang="en-US" sz="3600" u="sng" dirty="0" err="1">
                <a:solidFill>
                  <a:srgbClr val="FFFF00"/>
                </a:solidFill>
                <a:latin typeface="Arsenal-Regular"/>
                <a:cs typeface="Arsenal-Regular"/>
              </a:rPr>
              <a:t>designio</a:t>
            </a:r>
            <a:r>
              <a:rPr lang="en-US" sz="3600" u="sng" dirty="0">
                <a:solidFill>
                  <a:srgbClr val="FFFF00"/>
                </a:solidFill>
                <a:latin typeface="Arsenal-Regular"/>
                <a:cs typeface="Arsenal-Regular"/>
              </a:rPr>
              <a:t> de los </a:t>
            </a:r>
            <a:r>
              <a:rPr lang="en-US" sz="3600" u="sng" dirty="0" err="1">
                <a:solidFill>
                  <a:srgbClr val="FFFF00"/>
                </a:solidFill>
                <a:latin typeface="Arsenal-Regular"/>
                <a:cs typeface="Arsenal-Regular"/>
              </a:rPr>
              <a:t>pensamientos</a:t>
            </a:r>
            <a:r>
              <a:rPr lang="en-US" sz="3600" u="sng" dirty="0">
                <a:solidFill>
                  <a:srgbClr val="FFFF00"/>
                </a:solidFill>
                <a:latin typeface="Arsenal-Regular"/>
                <a:cs typeface="Arsenal-Regular"/>
              </a:rPr>
              <a:t> del </a:t>
            </a:r>
            <a:r>
              <a:rPr lang="en-US" sz="3600" u="sng" dirty="0" err="1">
                <a:solidFill>
                  <a:srgbClr val="FFFF00"/>
                </a:solidFill>
                <a:latin typeface="Arsenal-Regular"/>
                <a:cs typeface="Arsenal-Regular"/>
              </a:rPr>
              <a:t>corazón</a:t>
            </a:r>
            <a:r>
              <a:rPr lang="en-US" sz="3600" u="sng" dirty="0">
                <a:solidFill>
                  <a:srgbClr val="FFFF00"/>
                </a:solidFill>
                <a:latin typeface="Arsenal-Regular"/>
                <a:cs typeface="Arsenal-Regular"/>
              </a:rPr>
              <a:t> de </a:t>
            </a:r>
            <a:r>
              <a:rPr lang="en-US" sz="3600" u="sng" dirty="0" err="1">
                <a:solidFill>
                  <a:srgbClr val="FFFF00"/>
                </a:solidFill>
                <a:latin typeface="Arsenal-Regular"/>
                <a:cs typeface="Arsenal-Regular"/>
              </a:rPr>
              <a:t>ellos</a:t>
            </a:r>
            <a:r>
              <a:rPr lang="en-US" sz="3600" u="sng" dirty="0">
                <a:solidFill>
                  <a:srgbClr val="FFFF00"/>
                </a:solidFill>
                <a:latin typeface="Arsenal-Regular"/>
                <a:cs typeface="Arsenal-Regular"/>
              </a:rPr>
              <a:t> era de continuo </a:t>
            </a:r>
            <a:r>
              <a:rPr lang="en-US" sz="3600" u="sng" dirty="0" err="1">
                <a:solidFill>
                  <a:srgbClr val="FFFF00"/>
                </a:solidFill>
                <a:latin typeface="Arsenal-Regular"/>
                <a:cs typeface="Arsenal-Regular"/>
              </a:rPr>
              <a:t>solamente</a:t>
            </a:r>
            <a:r>
              <a:rPr lang="en-US" sz="3600" u="sng" dirty="0">
                <a:solidFill>
                  <a:srgbClr val="FFFF00"/>
                </a:solidFill>
                <a:latin typeface="Arsenal-Regular"/>
                <a:cs typeface="Arsenal-Regular"/>
              </a:rPr>
              <a:t> el mal</a:t>
            </a:r>
            <a:r>
              <a:rPr lang="en-US" sz="3600" dirty="0">
                <a:latin typeface="Arsenal-Regular"/>
                <a:cs typeface="Arsenal-Regular"/>
              </a:rPr>
              <a:t>. </a:t>
            </a:r>
            <a:r>
              <a:rPr lang="en-US" sz="3600" dirty="0" smtClean="0">
                <a:latin typeface="Arsenal-Regular"/>
                <a:cs typeface="Arsenal-Regular"/>
              </a:rPr>
              <a:t>Y </a:t>
            </a:r>
            <a:r>
              <a:rPr lang="en-US" sz="3600" dirty="0">
                <a:latin typeface="Arsenal-Regular"/>
                <a:cs typeface="Arsenal-Regular"/>
              </a:rPr>
              <a:t>se </a:t>
            </a:r>
            <a:r>
              <a:rPr lang="en-US" sz="3600" dirty="0" err="1">
                <a:latin typeface="Arsenal-Regular"/>
                <a:cs typeface="Arsenal-Regular"/>
              </a:rPr>
              <a:t>arrepintió</a:t>
            </a:r>
            <a:r>
              <a:rPr lang="en-US" sz="3600" dirty="0">
                <a:latin typeface="Arsenal-Regular"/>
                <a:cs typeface="Arsenal-Regular"/>
              </a:rPr>
              <a:t> </a:t>
            </a:r>
            <a:r>
              <a:rPr lang="en-US" sz="3600" dirty="0" err="1">
                <a:latin typeface="Arsenal-Regular"/>
                <a:cs typeface="Arsenal-Regular"/>
              </a:rPr>
              <a:t>Jehová</a:t>
            </a:r>
            <a:r>
              <a:rPr lang="en-US" sz="3600" dirty="0">
                <a:latin typeface="Arsenal-Regular"/>
                <a:cs typeface="Arsenal-Regular"/>
              </a:rPr>
              <a:t> de </a:t>
            </a:r>
            <a:r>
              <a:rPr lang="en-US" sz="3600" dirty="0" err="1">
                <a:latin typeface="Arsenal-Regular"/>
                <a:cs typeface="Arsenal-Regular"/>
              </a:rPr>
              <a:t>haber</a:t>
            </a:r>
            <a:r>
              <a:rPr lang="en-US" sz="3600" dirty="0">
                <a:latin typeface="Arsenal-Regular"/>
                <a:cs typeface="Arsenal-Regular"/>
              </a:rPr>
              <a:t> </a:t>
            </a:r>
            <a:r>
              <a:rPr lang="en-US" sz="3600" dirty="0" err="1">
                <a:latin typeface="Arsenal-Regular"/>
                <a:cs typeface="Arsenal-Regular"/>
              </a:rPr>
              <a:t>hecho</a:t>
            </a:r>
            <a:r>
              <a:rPr lang="en-US" sz="3600" dirty="0">
                <a:latin typeface="Arsenal-Regular"/>
                <a:cs typeface="Arsenal-Regular"/>
              </a:rPr>
              <a:t> hombre en la </a:t>
            </a:r>
            <a:r>
              <a:rPr lang="en-US" sz="3600" dirty="0" err="1">
                <a:latin typeface="Arsenal-Regular"/>
                <a:cs typeface="Arsenal-Regular"/>
              </a:rPr>
              <a:t>tierra</a:t>
            </a:r>
            <a:r>
              <a:rPr lang="en-US" sz="3600" dirty="0">
                <a:latin typeface="Arsenal-Regular"/>
                <a:cs typeface="Arsenal-Regular"/>
              </a:rPr>
              <a:t>, y le </a:t>
            </a:r>
            <a:r>
              <a:rPr lang="en-US" sz="3600" dirty="0" err="1">
                <a:latin typeface="Arsenal-Regular"/>
                <a:cs typeface="Arsenal-Regular"/>
              </a:rPr>
              <a:t>dolió</a:t>
            </a:r>
            <a:r>
              <a:rPr lang="en-US" sz="3600" dirty="0">
                <a:latin typeface="Arsenal-Regular"/>
                <a:cs typeface="Arsenal-Regular"/>
              </a:rPr>
              <a:t> en </a:t>
            </a:r>
            <a:r>
              <a:rPr lang="en-US" sz="3600" dirty="0" err="1">
                <a:latin typeface="Arsenal-Regular"/>
                <a:cs typeface="Arsenal-Regular"/>
              </a:rPr>
              <a:t>su</a:t>
            </a:r>
            <a:r>
              <a:rPr lang="en-US" sz="3600" dirty="0">
                <a:latin typeface="Arsenal-Regular"/>
                <a:cs typeface="Arsenal-Regular"/>
              </a:rPr>
              <a:t> </a:t>
            </a:r>
            <a:r>
              <a:rPr lang="en-US" sz="3600" dirty="0" err="1">
                <a:latin typeface="Arsenal-Regular"/>
                <a:cs typeface="Arsenal-Regular"/>
              </a:rPr>
              <a:t>corazón</a:t>
            </a:r>
            <a:r>
              <a:rPr lang="en-US" sz="3600" dirty="0">
                <a:latin typeface="Arsenal-Regular"/>
                <a:cs typeface="Arsenal-Regular"/>
              </a:rPr>
              <a:t>. </a:t>
            </a:r>
            <a:endParaRPr lang="en-US" sz="3600" dirty="0" smtClean="0">
              <a:latin typeface="Arsenal-Regular"/>
              <a:cs typeface="Arsenal-Regular"/>
            </a:endParaRPr>
          </a:p>
          <a:p>
            <a:endParaRPr lang="en-US" sz="3600" dirty="0">
              <a:latin typeface="Arsenal-Regular"/>
              <a:cs typeface="Arsenal-Regular"/>
            </a:endParaRPr>
          </a:p>
          <a:p>
            <a:r>
              <a:rPr lang="en-US" sz="3600" dirty="0" smtClean="0">
                <a:latin typeface="Arsenal-Regular"/>
                <a:cs typeface="Arsenal-Regular"/>
              </a:rPr>
              <a:t>Genesis 6:5</a:t>
            </a:r>
            <a:endParaRPr lang="en-US" sz="3600" dirty="0">
              <a:latin typeface="Arsenal-Regular"/>
              <a:cs typeface="Arsenal-Regular"/>
            </a:endParaRPr>
          </a:p>
        </p:txBody>
      </p:sp>
      <p:pic>
        <p:nvPicPr>
          <p:cNvPr id="3" name="biblia animacion.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75371"/>
          <a:stretch/>
        </p:blipFill>
        <p:spPr>
          <a:xfrm>
            <a:off x="0" y="4479894"/>
            <a:ext cx="9144000" cy="795348"/>
          </a:xfrm>
          <a:prstGeom prst="rect">
            <a:avLst/>
          </a:prstGeom>
        </p:spPr>
      </p:pic>
    </p:spTree>
    <p:extLst>
      <p:ext uri="{BB962C8B-B14F-4D97-AF65-F5344CB8AC3E}">
        <p14:creationId xmlns:p14="http://schemas.microsoft.com/office/powerpoint/2010/main" val="22485494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Rectángulo"/>
          <p:cNvSpPr>
            <a:spLocks noChangeArrowheads="1"/>
          </p:cNvSpPr>
          <p:nvPr/>
        </p:nvSpPr>
        <p:spPr bwMode="auto">
          <a:xfrm>
            <a:off x="123476" y="230111"/>
            <a:ext cx="8844124"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soft" dir="t">
                <a:rot lat="0" lon="0" rev="10800000"/>
              </a:lightRig>
            </a:scene3d>
            <a:sp3d>
              <a:bevelT w="27940" h="12700"/>
              <a:contourClr>
                <a:srgbClr val="DDDDDD"/>
              </a:contourClr>
            </a:sp3d>
          </a:bodyPr>
          <a:lstStyle/>
          <a:p>
            <a:r>
              <a:rPr lang="es-ES" sz="2500" b="1" u="sng" spc="150" dirty="0">
                <a:ln w="11430"/>
                <a:solidFill>
                  <a:srgbClr val="FFFF00"/>
                </a:solidFill>
                <a:effectLst>
                  <a:outerShdw blurRad="25400" algn="tl" rotWithShape="0">
                    <a:srgbClr val="000000">
                      <a:alpha val="43000"/>
                    </a:srgbClr>
                  </a:outerShdw>
                </a:effectLst>
                <a:latin typeface="Arsenal-Regular"/>
                <a:cs typeface="Arsenal-Regular"/>
              </a:rPr>
              <a:t>En este tiempo, es decir, en los días finales de la historia de esta tierra, </a:t>
            </a:r>
            <a:r>
              <a:rPr lang="es-ES" sz="2500" b="1" spc="150" dirty="0">
                <a:ln w="11430"/>
                <a:solidFill>
                  <a:srgbClr val="F8F8F8"/>
                </a:solidFill>
                <a:effectLst>
                  <a:outerShdw blurRad="25400" algn="tl" rotWithShape="0">
                    <a:srgbClr val="000000">
                      <a:alpha val="43000"/>
                    </a:srgbClr>
                  </a:outerShdw>
                </a:effectLst>
                <a:latin typeface="Arsenal-Regular"/>
                <a:cs typeface="Arsenal-Regular"/>
              </a:rPr>
              <a:t>debemos hacer un estudio especial del libro del Apocalipsis. ¿Por qué</a:t>
            </a:r>
            <a:r>
              <a:rPr lang="es-ES" sz="2500" b="1" u="sng" spc="150" dirty="0">
                <a:ln w="11430"/>
                <a:solidFill>
                  <a:srgbClr val="FFFF00"/>
                </a:solidFill>
                <a:effectLst>
                  <a:outerShdw blurRad="25400" algn="tl" rotWithShape="0">
                    <a:srgbClr val="000000">
                      <a:alpha val="43000"/>
                    </a:srgbClr>
                  </a:outerShdw>
                </a:effectLst>
                <a:latin typeface="Arsenal-Regular"/>
                <a:cs typeface="Arsenal-Regular"/>
              </a:rPr>
              <a:t>?  Porque describe escenas con las que hemos de encontrarnos.  Necesitamos comprender qué es lo que nos espera y cómo enfrentarlo.  Debemos conocer qué esfuerzos deben hacerse, de tal manera que en este tiempo peligroso no seamos sorprendidos por las estratagemas del enemigo</a:t>
            </a:r>
            <a:r>
              <a:rPr lang="es-ES" sz="2500" b="1" u="sng" spc="150" dirty="0">
                <a:ln w="11430"/>
                <a:solidFill>
                  <a:srgbClr val="F8F8F8"/>
                </a:solidFill>
                <a:effectLst>
                  <a:outerShdw blurRad="25400" algn="tl" rotWithShape="0">
                    <a:srgbClr val="000000">
                      <a:alpha val="43000"/>
                    </a:srgbClr>
                  </a:outerShdw>
                </a:effectLst>
                <a:latin typeface="Arsenal-Regular"/>
                <a:cs typeface="Arsenal-Regular"/>
              </a:rPr>
              <a:t>.  </a:t>
            </a:r>
            <a:r>
              <a:rPr lang="es-ES" sz="2500" b="1" spc="150" dirty="0">
                <a:ln w="11430"/>
                <a:solidFill>
                  <a:srgbClr val="F8F8F8"/>
                </a:solidFill>
                <a:effectLst>
                  <a:outerShdw blurRad="25400" algn="tl" rotWithShape="0">
                    <a:srgbClr val="000000">
                      <a:alpha val="43000"/>
                    </a:srgbClr>
                  </a:outerShdw>
                </a:effectLst>
                <a:latin typeface="Arsenal-Regular"/>
                <a:cs typeface="Arsenal-Regular"/>
              </a:rPr>
              <a:t>Sabemos que el último gran conflicto será el esfuerzo más decidido de Satanás para cumplir sus propósitos.  </a:t>
            </a:r>
          </a:p>
          <a:p>
            <a:endParaRPr lang="es-ES" sz="2500" b="1" spc="150" dirty="0">
              <a:ln w="11430"/>
              <a:solidFill>
                <a:srgbClr val="F8F8F8"/>
              </a:solidFill>
              <a:effectLst>
                <a:outerShdw blurRad="25400" algn="tl" rotWithShape="0">
                  <a:srgbClr val="000000">
                    <a:alpha val="43000"/>
                  </a:srgbClr>
                </a:outerShdw>
              </a:effectLst>
              <a:latin typeface="Arsenal-Regular"/>
              <a:cs typeface="Arsenal-Regular"/>
            </a:endParaRPr>
          </a:p>
          <a:p>
            <a:r>
              <a:rPr lang="es-ES" sz="2500" b="1" spc="150" dirty="0">
                <a:ln w="11430"/>
                <a:solidFill>
                  <a:srgbClr val="F8F8F8"/>
                </a:solidFill>
                <a:effectLst>
                  <a:outerShdw blurRad="25400" algn="tl" rotWithShape="0">
                    <a:srgbClr val="000000">
                      <a:alpha val="43000"/>
                    </a:srgbClr>
                  </a:outerShdw>
                </a:effectLst>
                <a:latin typeface="Arsenal-Regular"/>
                <a:cs typeface="Arsenal-Regular"/>
              </a:rPr>
              <a:t>Alza tus ojos  18 mayo</a:t>
            </a:r>
            <a:endParaRPr lang="es-MX" sz="2500" b="1" spc="150" dirty="0">
              <a:ln w="11430"/>
              <a:solidFill>
                <a:srgbClr val="F8F8F8"/>
              </a:solidFill>
              <a:effectLst>
                <a:outerShdw blurRad="25400" algn="tl" rotWithShape="0">
                  <a:srgbClr val="000000">
                    <a:alpha val="43000"/>
                  </a:srgbClr>
                </a:outerShdw>
              </a:effectLst>
              <a:latin typeface="Arsenal-Regular"/>
              <a:cs typeface="Arsenal-Regular"/>
            </a:endParaRPr>
          </a:p>
        </p:txBody>
      </p:sp>
    </p:spTree>
    <p:extLst>
      <p:ext uri="{BB962C8B-B14F-4D97-AF65-F5344CB8AC3E}">
        <p14:creationId xmlns:p14="http://schemas.microsoft.com/office/powerpoint/2010/main" val="9245737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13818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397" y="141100"/>
            <a:ext cx="8837510" cy="4401205"/>
          </a:xfrm>
          <a:prstGeom prst="rect">
            <a:avLst/>
          </a:prstGeom>
        </p:spPr>
        <p:txBody>
          <a:bodyPr wrap="square">
            <a:spAutoFit/>
          </a:bodyPr>
          <a:lstStyle/>
          <a:p>
            <a:r>
              <a:rPr lang="en-US" sz="4000" dirty="0">
                <a:latin typeface="Arsenal-Regular"/>
                <a:cs typeface="Arsenal-Regular"/>
              </a:rPr>
              <a:t>Y en </a:t>
            </a:r>
            <a:r>
              <a:rPr lang="en-US" sz="4000" dirty="0" err="1">
                <a:latin typeface="Arsenal-Regular"/>
                <a:cs typeface="Arsenal-Regular"/>
              </a:rPr>
              <a:t>Maón</a:t>
            </a:r>
            <a:r>
              <a:rPr lang="en-US" sz="4000" dirty="0">
                <a:latin typeface="Arsenal-Regular"/>
                <a:cs typeface="Arsenal-Regular"/>
              </a:rPr>
              <a:t> </a:t>
            </a:r>
            <a:r>
              <a:rPr lang="en-US" sz="4000" dirty="0" err="1">
                <a:latin typeface="Arsenal-Regular"/>
                <a:cs typeface="Arsenal-Regular"/>
              </a:rPr>
              <a:t>había</a:t>
            </a:r>
            <a:r>
              <a:rPr lang="en-US" sz="4000" dirty="0">
                <a:latin typeface="Arsenal-Regular"/>
                <a:cs typeface="Arsenal-Regular"/>
              </a:rPr>
              <a:t> un hombre </a:t>
            </a:r>
            <a:r>
              <a:rPr lang="en-US" sz="4000" dirty="0" err="1">
                <a:latin typeface="Arsenal-Regular"/>
                <a:cs typeface="Arsenal-Regular"/>
              </a:rPr>
              <a:t>que</a:t>
            </a:r>
            <a:r>
              <a:rPr lang="en-US" sz="4000" dirty="0">
                <a:latin typeface="Arsenal-Regular"/>
                <a:cs typeface="Arsenal-Regular"/>
              </a:rPr>
              <a:t> </a:t>
            </a:r>
            <a:r>
              <a:rPr lang="en-US" sz="4000" dirty="0" err="1">
                <a:latin typeface="Arsenal-Regular"/>
                <a:cs typeface="Arsenal-Regular"/>
              </a:rPr>
              <a:t>tenía</a:t>
            </a:r>
            <a:r>
              <a:rPr lang="en-US" sz="4000" dirty="0">
                <a:latin typeface="Arsenal-Regular"/>
                <a:cs typeface="Arsenal-Regular"/>
              </a:rPr>
              <a:t> </a:t>
            </a:r>
            <a:r>
              <a:rPr lang="en-US" sz="4000" dirty="0" err="1">
                <a:latin typeface="Arsenal-Regular"/>
                <a:cs typeface="Arsenal-Regular"/>
              </a:rPr>
              <a:t>su</a:t>
            </a:r>
            <a:r>
              <a:rPr lang="en-US" sz="4000" dirty="0">
                <a:latin typeface="Arsenal-Regular"/>
                <a:cs typeface="Arsenal-Regular"/>
              </a:rPr>
              <a:t> hacienda en Carmel, el </a:t>
            </a:r>
            <a:r>
              <a:rPr lang="en-US" sz="4000" dirty="0" err="1">
                <a:latin typeface="Arsenal-Regular"/>
                <a:cs typeface="Arsenal-Regular"/>
              </a:rPr>
              <a:t>cual</a:t>
            </a:r>
            <a:r>
              <a:rPr lang="en-US" sz="4000" dirty="0">
                <a:latin typeface="Arsenal-Regular"/>
                <a:cs typeface="Arsenal-Regular"/>
              </a:rPr>
              <a:t> era </a:t>
            </a:r>
            <a:r>
              <a:rPr lang="en-US" sz="4000" dirty="0" err="1">
                <a:latin typeface="Arsenal-Regular"/>
                <a:cs typeface="Arsenal-Regular"/>
              </a:rPr>
              <a:t>muy</a:t>
            </a:r>
            <a:r>
              <a:rPr lang="en-US" sz="4000" dirty="0">
                <a:latin typeface="Arsenal-Regular"/>
                <a:cs typeface="Arsenal-Regular"/>
              </a:rPr>
              <a:t> </a:t>
            </a:r>
            <a:r>
              <a:rPr lang="en-US" sz="4000" dirty="0" err="1">
                <a:latin typeface="Arsenal-Regular"/>
                <a:cs typeface="Arsenal-Regular"/>
              </a:rPr>
              <a:t>rico</a:t>
            </a:r>
            <a:r>
              <a:rPr lang="en-US" sz="4000" dirty="0">
                <a:latin typeface="Arsenal-Regular"/>
                <a:cs typeface="Arsenal-Regular"/>
              </a:rPr>
              <a:t>, y </a:t>
            </a:r>
            <a:r>
              <a:rPr lang="en-US" sz="4000" dirty="0" err="1">
                <a:latin typeface="Arsenal-Regular"/>
                <a:cs typeface="Arsenal-Regular"/>
              </a:rPr>
              <a:t>tenía</a:t>
            </a:r>
            <a:r>
              <a:rPr lang="en-US" sz="4000" dirty="0">
                <a:latin typeface="Arsenal-Regular"/>
                <a:cs typeface="Arsenal-Regular"/>
              </a:rPr>
              <a:t> </a:t>
            </a:r>
            <a:r>
              <a:rPr lang="en-US" sz="4000" dirty="0" err="1">
                <a:latin typeface="Arsenal-Regular"/>
                <a:cs typeface="Arsenal-Regular"/>
              </a:rPr>
              <a:t>tres</a:t>
            </a:r>
            <a:r>
              <a:rPr lang="en-US" sz="4000" dirty="0">
                <a:latin typeface="Arsenal-Regular"/>
                <a:cs typeface="Arsenal-Regular"/>
              </a:rPr>
              <a:t> mil </a:t>
            </a:r>
            <a:r>
              <a:rPr lang="en-US" sz="4000" dirty="0" err="1">
                <a:latin typeface="Arsenal-Regular"/>
                <a:cs typeface="Arsenal-Regular"/>
              </a:rPr>
              <a:t>ovejas</a:t>
            </a:r>
            <a:r>
              <a:rPr lang="en-US" sz="4000" dirty="0">
                <a:latin typeface="Arsenal-Regular"/>
                <a:cs typeface="Arsenal-Regular"/>
              </a:rPr>
              <a:t> y mil </a:t>
            </a:r>
            <a:r>
              <a:rPr lang="en-US" sz="4000" dirty="0" err="1">
                <a:latin typeface="Arsenal-Regular"/>
                <a:cs typeface="Arsenal-Regular"/>
              </a:rPr>
              <a:t>cabras</a:t>
            </a:r>
            <a:r>
              <a:rPr lang="en-US" sz="4000" dirty="0">
                <a:latin typeface="Arsenal-Regular"/>
                <a:cs typeface="Arsenal-Regular"/>
              </a:rPr>
              <a:t>. </a:t>
            </a:r>
            <a:r>
              <a:rPr lang="en-US" sz="4000" u="sng" dirty="0">
                <a:solidFill>
                  <a:srgbClr val="FFFF00"/>
                </a:solidFill>
                <a:latin typeface="Arsenal-Regular"/>
                <a:cs typeface="Arsenal-Regular"/>
              </a:rPr>
              <a:t>Y </a:t>
            </a:r>
            <a:r>
              <a:rPr lang="en-US" sz="4000" u="sng" dirty="0" err="1">
                <a:solidFill>
                  <a:srgbClr val="FFFF00"/>
                </a:solidFill>
                <a:latin typeface="Arsenal-Regular"/>
                <a:cs typeface="Arsenal-Regular"/>
              </a:rPr>
              <a:t>aconteció</a:t>
            </a:r>
            <a:r>
              <a:rPr lang="en-US" sz="4000" u="sng" dirty="0">
                <a:solidFill>
                  <a:srgbClr val="FFFF00"/>
                </a:solidFill>
                <a:latin typeface="Arsenal-Regular"/>
                <a:cs typeface="Arsenal-Regular"/>
              </a:rPr>
              <a:t> </a:t>
            </a:r>
            <a:r>
              <a:rPr lang="en-US" sz="4000" u="sng" dirty="0" err="1">
                <a:solidFill>
                  <a:srgbClr val="FFFF00"/>
                </a:solidFill>
                <a:latin typeface="Arsenal-Regular"/>
                <a:cs typeface="Arsenal-Regular"/>
              </a:rPr>
              <a:t>que</a:t>
            </a:r>
            <a:r>
              <a:rPr lang="en-US" sz="4000" u="sng" dirty="0">
                <a:solidFill>
                  <a:srgbClr val="FFFF00"/>
                </a:solidFill>
                <a:latin typeface="Arsenal-Regular"/>
                <a:cs typeface="Arsenal-Regular"/>
              </a:rPr>
              <a:t> </a:t>
            </a:r>
            <a:r>
              <a:rPr lang="en-US" sz="4000" u="sng" dirty="0" err="1">
                <a:solidFill>
                  <a:srgbClr val="FFFF00"/>
                </a:solidFill>
                <a:latin typeface="Arsenal-Regular"/>
                <a:cs typeface="Arsenal-Regular"/>
              </a:rPr>
              <a:t>estaba</a:t>
            </a:r>
            <a:r>
              <a:rPr lang="en-US" sz="4000" u="sng" dirty="0">
                <a:solidFill>
                  <a:srgbClr val="FFFF00"/>
                </a:solidFill>
                <a:latin typeface="Arsenal-Regular"/>
                <a:cs typeface="Arsenal-Regular"/>
              </a:rPr>
              <a:t> </a:t>
            </a:r>
            <a:r>
              <a:rPr lang="en-US" sz="4000" u="sng" dirty="0" err="1">
                <a:solidFill>
                  <a:srgbClr val="FFFF00"/>
                </a:solidFill>
                <a:latin typeface="Arsenal-Regular"/>
                <a:cs typeface="Arsenal-Regular"/>
              </a:rPr>
              <a:t>esquilando</a:t>
            </a:r>
            <a:r>
              <a:rPr lang="en-US" sz="4000" u="sng" dirty="0">
                <a:solidFill>
                  <a:srgbClr val="FFFF00"/>
                </a:solidFill>
                <a:latin typeface="Arsenal-Regular"/>
                <a:cs typeface="Arsenal-Regular"/>
              </a:rPr>
              <a:t> </a:t>
            </a:r>
            <a:r>
              <a:rPr lang="en-US" sz="4000" u="sng" dirty="0" err="1">
                <a:solidFill>
                  <a:srgbClr val="FFFF00"/>
                </a:solidFill>
                <a:latin typeface="Arsenal-Regular"/>
                <a:cs typeface="Arsenal-Regular"/>
              </a:rPr>
              <a:t>sus</a:t>
            </a:r>
            <a:r>
              <a:rPr lang="en-US" sz="4000" u="sng" dirty="0">
                <a:solidFill>
                  <a:srgbClr val="FFFF00"/>
                </a:solidFill>
                <a:latin typeface="Arsenal-Regular"/>
                <a:cs typeface="Arsenal-Regular"/>
              </a:rPr>
              <a:t> </a:t>
            </a:r>
            <a:r>
              <a:rPr lang="en-US" sz="4000" u="sng" dirty="0" err="1">
                <a:solidFill>
                  <a:srgbClr val="FFFF00"/>
                </a:solidFill>
                <a:latin typeface="Arsenal-Regular"/>
                <a:cs typeface="Arsenal-Regular"/>
              </a:rPr>
              <a:t>ovejas</a:t>
            </a:r>
            <a:r>
              <a:rPr lang="en-US" sz="4000" u="sng" dirty="0">
                <a:solidFill>
                  <a:srgbClr val="FFFF00"/>
                </a:solidFill>
                <a:latin typeface="Arsenal-Regular"/>
                <a:cs typeface="Arsenal-Regular"/>
              </a:rPr>
              <a:t> en Carmel. </a:t>
            </a:r>
            <a:endParaRPr lang="en-US" sz="4000" u="sng" dirty="0" smtClean="0">
              <a:solidFill>
                <a:srgbClr val="FFFF00"/>
              </a:solidFill>
              <a:latin typeface="Arsenal-Regular"/>
              <a:cs typeface="Arsenal-Regular"/>
            </a:endParaRPr>
          </a:p>
          <a:p>
            <a:endParaRPr lang="en-US" sz="4000" dirty="0">
              <a:latin typeface="Arsenal-Regular"/>
              <a:cs typeface="Arsenal-Regular"/>
            </a:endParaRPr>
          </a:p>
          <a:p>
            <a:r>
              <a:rPr lang="en-US" sz="4000" dirty="0" smtClean="0">
                <a:latin typeface="Arsenal-Regular"/>
                <a:cs typeface="Arsenal-Regular"/>
              </a:rPr>
              <a:t>1 Samuel 25:2</a:t>
            </a:r>
            <a:endParaRPr lang="en-US" sz="4000" dirty="0">
              <a:latin typeface="Arsenal-Regular"/>
              <a:cs typeface="Arsenal-Regular"/>
            </a:endParaRPr>
          </a:p>
        </p:txBody>
      </p:sp>
      <p:pic>
        <p:nvPicPr>
          <p:cNvPr id="3" name="biblia animacion.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75371"/>
          <a:stretch/>
        </p:blipFill>
        <p:spPr>
          <a:xfrm>
            <a:off x="0" y="4479894"/>
            <a:ext cx="9144000" cy="795348"/>
          </a:xfrm>
          <a:prstGeom prst="rect">
            <a:avLst/>
          </a:prstGeom>
        </p:spPr>
      </p:pic>
    </p:spTree>
    <p:extLst>
      <p:ext uri="{BB962C8B-B14F-4D97-AF65-F5344CB8AC3E}">
        <p14:creationId xmlns:p14="http://schemas.microsoft.com/office/powerpoint/2010/main" val="38760382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320" y="110672"/>
            <a:ext cx="8773623" cy="4401205"/>
          </a:xfrm>
          <a:prstGeom prst="rect">
            <a:avLst/>
          </a:prstGeom>
        </p:spPr>
        <p:txBody>
          <a:bodyPr wrap="square">
            <a:spAutoFit/>
          </a:bodyPr>
          <a:lstStyle/>
          <a:p>
            <a:r>
              <a:rPr lang="es-ES_tradnl" sz="4000" dirty="0" smtClean="0">
                <a:latin typeface="Arsenal-Italic"/>
                <a:cs typeface="Arsenal-Italic"/>
              </a:rPr>
              <a:t>Y </a:t>
            </a:r>
            <a:r>
              <a:rPr lang="es-ES_tradnl" sz="4000" dirty="0">
                <a:latin typeface="Arsenal-Italic"/>
                <a:cs typeface="Arsenal-Italic"/>
              </a:rPr>
              <a:t>aquel varón se llamaba Nabal, y su mujer, Abigail. </a:t>
            </a:r>
            <a:r>
              <a:rPr lang="es-ES_tradnl" sz="4000" u="sng" dirty="0">
                <a:solidFill>
                  <a:srgbClr val="FFFF00"/>
                </a:solidFill>
                <a:latin typeface="Arsenal-Italic"/>
                <a:cs typeface="Arsenal-Italic"/>
              </a:rPr>
              <a:t>Era aquella mujer de buen entendimiento </a:t>
            </a:r>
            <a:r>
              <a:rPr lang="es-ES_tradnl" sz="4000" dirty="0">
                <a:latin typeface="Arsenal-Italic"/>
                <a:cs typeface="Arsenal-Italic"/>
              </a:rPr>
              <a:t>y de hermosa apariencia, pero el hombre era duro y de malas obras; y era del linaje de Caleb. </a:t>
            </a:r>
            <a:endParaRPr lang="es-ES_tradnl" sz="4000" dirty="0" smtClean="0">
              <a:latin typeface="Arsenal-Italic"/>
              <a:cs typeface="Arsenal-Italic"/>
            </a:endParaRPr>
          </a:p>
          <a:p>
            <a:endParaRPr lang="es-ES_tradnl" sz="4000" dirty="0">
              <a:latin typeface="Arsenal-Italic"/>
              <a:cs typeface="Arsenal-Italic"/>
            </a:endParaRPr>
          </a:p>
          <a:p>
            <a:r>
              <a:rPr lang="es-ES_tradnl" sz="4000" dirty="0" smtClean="0">
                <a:latin typeface="Arsenal-Italic"/>
                <a:cs typeface="Arsenal-Italic"/>
              </a:rPr>
              <a:t>1 Samuel 25:3</a:t>
            </a:r>
            <a:endParaRPr lang="es-ES_tradnl" sz="4000" dirty="0">
              <a:latin typeface="Arsenal-Italic"/>
              <a:cs typeface="Arsenal-Italic"/>
            </a:endParaRPr>
          </a:p>
        </p:txBody>
      </p:sp>
      <p:pic>
        <p:nvPicPr>
          <p:cNvPr id="4" name="biblia animacion.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75371"/>
          <a:stretch/>
        </p:blipFill>
        <p:spPr>
          <a:xfrm>
            <a:off x="0" y="4479894"/>
            <a:ext cx="9144000" cy="795348"/>
          </a:xfrm>
          <a:prstGeom prst="rect">
            <a:avLst/>
          </a:prstGeom>
        </p:spPr>
      </p:pic>
    </p:spTree>
    <p:extLst>
      <p:ext uri="{BB962C8B-B14F-4D97-AF65-F5344CB8AC3E}">
        <p14:creationId xmlns:p14="http://schemas.microsoft.com/office/powerpoint/2010/main" val="27982961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477" y="-70544"/>
            <a:ext cx="9002883" cy="4708981"/>
          </a:xfrm>
          <a:prstGeom prst="rect">
            <a:avLst/>
          </a:prstGeom>
        </p:spPr>
        <p:txBody>
          <a:bodyPr wrap="square">
            <a:spAutoFit/>
          </a:bodyPr>
          <a:lstStyle/>
          <a:p>
            <a:r>
              <a:rPr lang="en-US" sz="3000" dirty="0">
                <a:latin typeface="Arsenal-Regular"/>
                <a:cs typeface="Arsenal-Regular"/>
              </a:rPr>
              <a:t>Y </a:t>
            </a:r>
            <a:r>
              <a:rPr lang="en-US" sz="3000" dirty="0" err="1">
                <a:latin typeface="Arsenal-Regular"/>
                <a:cs typeface="Arsenal-Regular"/>
              </a:rPr>
              <a:t>oyó</a:t>
            </a:r>
            <a:r>
              <a:rPr lang="en-US" sz="3000" dirty="0">
                <a:latin typeface="Arsenal-Regular"/>
                <a:cs typeface="Arsenal-Regular"/>
              </a:rPr>
              <a:t> David en el </a:t>
            </a:r>
            <a:r>
              <a:rPr lang="en-US" sz="3000" dirty="0" err="1">
                <a:latin typeface="Arsenal-Regular"/>
                <a:cs typeface="Arsenal-Regular"/>
              </a:rPr>
              <a:t>desierto</a:t>
            </a:r>
            <a:r>
              <a:rPr lang="en-US" sz="3000" dirty="0">
                <a:latin typeface="Arsenal-Regular"/>
                <a:cs typeface="Arsenal-Regular"/>
              </a:rPr>
              <a:t> </a:t>
            </a:r>
            <a:r>
              <a:rPr lang="en-US" sz="3000" dirty="0" err="1">
                <a:latin typeface="Arsenal-Regular"/>
                <a:cs typeface="Arsenal-Regular"/>
              </a:rPr>
              <a:t>que</a:t>
            </a:r>
            <a:r>
              <a:rPr lang="en-US" sz="3000" dirty="0">
                <a:latin typeface="Arsenal-Regular"/>
                <a:cs typeface="Arsenal-Regular"/>
              </a:rPr>
              <a:t> </a:t>
            </a:r>
            <a:r>
              <a:rPr lang="en-US" sz="3000" dirty="0" err="1">
                <a:latin typeface="Arsenal-Regular"/>
                <a:cs typeface="Arsenal-Regular"/>
              </a:rPr>
              <a:t>Nabal</a:t>
            </a:r>
            <a:r>
              <a:rPr lang="en-US" sz="3000" dirty="0">
                <a:latin typeface="Arsenal-Regular"/>
                <a:cs typeface="Arsenal-Regular"/>
              </a:rPr>
              <a:t> </a:t>
            </a:r>
            <a:r>
              <a:rPr lang="en-US" sz="3000" dirty="0" err="1">
                <a:latin typeface="Arsenal-Regular"/>
                <a:cs typeface="Arsenal-Regular"/>
              </a:rPr>
              <a:t>esquilaba</a:t>
            </a:r>
            <a:r>
              <a:rPr lang="en-US" sz="3000" dirty="0">
                <a:latin typeface="Arsenal-Regular"/>
                <a:cs typeface="Arsenal-Regular"/>
              </a:rPr>
              <a:t> </a:t>
            </a:r>
            <a:r>
              <a:rPr lang="en-US" sz="3000" dirty="0" err="1">
                <a:latin typeface="Arsenal-Regular"/>
                <a:cs typeface="Arsenal-Regular"/>
              </a:rPr>
              <a:t>sus</a:t>
            </a:r>
            <a:r>
              <a:rPr lang="en-US" sz="3000" dirty="0">
                <a:latin typeface="Arsenal-Regular"/>
                <a:cs typeface="Arsenal-Regular"/>
              </a:rPr>
              <a:t> </a:t>
            </a:r>
            <a:r>
              <a:rPr lang="en-US" sz="3000" dirty="0" err="1">
                <a:latin typeface="Arsenal-Regular"/>
                <a:cs typeface="Arsenal-Regular"/>
              </a:rPr>
              <a:t>ovejas</a:t>
            </a:r>
            <a:r>
              <a:rPr lang="en-US" sz="3000" dirty="0">
                <a:latin typeface="Arsenal-Regular"/>
                <a:cs typeface="Arsenal-Regular"/>
              </a:rPr>
              <a:t>. </a:t>
            </a:r>
            <a:r>
              <a:rPr lang="en-US" sz="3000" dirty="0" err="1" smtClean="0">
                <a:latin typeface="Arsenal-Regular"/>
                <a:cs typeface="Arsenal-Regular"/>
              </a:rPr>
              <a:t>Entonces</a:t>
            </a:r>
            <a:r>
              <a:rPr lang="en-US" sz="3000" dirty="0" smtClean="0">
                <a:latin typeface="Arsenal-Regular"/>
                <a:cs typeface="Arsenal-Regular"/>
              </a:rPr>
              <a:t> </a:t>
            </a:r>
            <a:r>
              <a:rPr lang="en-US" sz="3000" dirty="0" err="1">
                <a:latin typeface="Arsenal-Regular"/>
                <a:cs typeface="Arsenal-Regular"/>
              </a:rPr>
              <a:t>envió</a:t>
            </a:r>
            <a:r>
              <a:rPr lang="en-US" sz="3000" dirty="0">
                <a:latin typeface="Arsenal-Regular"/>
                <a:cs typeface="Arsenal-Regular"/>
              </a:rPr>
              <a:t> David </a:t>
            </a:r>
            <a:r>
              <a:rPr lang="en-US" sz="3000" dirty="0" err="1">
                <a:latin typeface="Arsenal-Regular"/>
                <a:cs typeface="Arsenal-Regular"/>
              </a:rPr>
              <a:t>diez</a:t>
            </a:r>
            <a:r>
              <a:rPr lang="en-US" sz="3000" dirty="0">
                <a:latin typeface="Arsenal-Regular"/>
                <a:cs typeface="Arsenal-Regular"/>
              </a:rPr>
              <a:t> </a:t>
            </a:r>
            <a:r>
              <a:rPr lang="en-US" sz="3000" dirty="0" err="1">
                <a:latin typeface="Arsenal-Regular"/>
                <a:cs typeface="Arsenal-Regular"/>
              </a:rPr>
              <a:t>jóvenes</a:t>
            </a:r>
            <a:r>
              <a:rPr lang="en-US" sz="3000" dirty="0">
                <a:latin typeface="Arsenal-Regular"/>
                <a:cs typeface="Arsenal-Regular"/>
              </a:rPr>
              <a:t> y les </a:t>
            </a:r>
            <a:r>
              <a:rPr lang="en-US" sz="3000" dirty="0" err="1">
                <a:latin typeface="Arsenal-Regular"/>
                <a:cs typeface="Arsenal-Regular"/>
              </a:rPr>
              <a:t>dijo</a:t>
            </a:r>
            <a:r>
              <a:rPr lang="en-US" sz="3000" dirty="0">
                <a:latin typeface="Arsenal-Regular"/>
                <a:cs typeface="Arsenal-Regular"/>
              </a:rPr>
              <a:t>: </a:t>
            </a:r>
            <a:r>
              <a:rPr lang="en-US" sz="3000" dirty="0" err="1">
                <a:latin typeface="Arsenal-Regular"/>
                <a:cs typeface="Arsenal-Regular"/>
              </a:rPr>
              <a:t>Subid</a:t>
            </a:r>
            <a:r>
              <a:rPr lang="en-US" sz="3000" dirty="0">
                <a:latin typeface="Arsenal-Regular"/>
                <a:cs typeface="Arsenal-Regular"/>
              </a:rPr>
              <a:t> a Carmel e id a </a:t>
            </a:r>
            <a:r>
              <a:rPr lang="en-US" sz="3000" dirty="0" err="1">
                <a:latin typeface="Arsenal-Regular"/>
                <a:cs typeface="Arsenal-Regular"/>
              </a:rPr>
              <a:t>Nabal</a:t>
            </a:r>
            <a:r>
              <a:rPr lang="en-US" sz="3000" dirty="0">
                <a:latin typeface="Arsenal-Regular"/>
                <a:cs typeface="Arsenal-Regular"/>
              </a:rPr>
              <a:t>, y </a:t>
            </a:r>
            <a:r>
              <a:rPr lang="en-US" sz="3000" dirty="0" err="1">
                <a:latin typeface="Arsenal-Regular"/>
                <a:cs typeface="Arsenal-Regular"/>
              </a:rPr>
              <a:t>saludadle</a:t>
            </a:r>
            <a:r>
              <a:rPr lang="en-US" sz="3000" dirty="0">
                <a:latin typeface="Arsenal-Regular"/>
                <a:cs typeface="Arsenal-Regular"/>
              </a:rPr>
              <a:t> en mi </a:t>
            </a:r>
            <a:r>
              <a:rPr lang="en-US" sz="3000" dirty="0" err="1">
                <a:latin typeface="Arsenal-Regular"/>
                <a:cs typeface="Arsenal-Regular"/>
              </a:rPr>
              <a:t>nombre</a:t>
            </a:r>
            <a:r>
              <a:rPr lang="en-US" sz="3000" dirty="0">
                <a:latin typeface="Arsenal-Regular"/>
                <a:cs typeface="Arsenal-Regular"/>
              </a:rPr>
              <a:t>, </a:t>
            </a:r>
            <a:r>
              <a:rPr lang="en-US" sz="3000" dirty="0" smtClean="0">
                <a:latin typeface="Arsenal-Regular"/>
                <a:cs typeface="Arsenal-Regular"/>
              </a:rPr>
              <a:t>y </a:t>
            </a:r>
            <a:r>
              <a:rPr lang="en-US" sz="3000" dirty="0" err="1">
                <a:latin typeface="Arsenal-Regular"/>
                <a:cs typeface="Arsenal-Regular"/>
              </a:rPr>
              <a:t>decidle</a:t>
            </a:r>
            <a:r>
              <a:rPr lang="en-US" sz="3000" dirty="0">
                <a:latin typeface="Arsenal-Regular"/>
                <a:cs typeface="Arsenal-Regular"/>
              </a:rPr>
              <a:t> </a:t>
            </a:r>
            <a:r>
              <a:rPr lang="en-US" sz="3000" dirty="0" err="1">
                <a:latin typeface="Arsenal-Regular"/>
                <a:cs typeface="Arsenal-Regular"/>
              </a:rPr>
              <a:t>así</a:t>
            </a:r>
            <a:r>
              <a:rPr lang="en-US" sz="3000" dirty="0">
                <a:latin typeface="Arsenal-Regular"/>
                <a:cs typeface="Arsenal-Regular"/>
              </a:rPr>
              <a:t>: Sea </a:t>
            </a:r>
            <a:r>
              <a:rPr lang="en-US" sz="3000" dirty="0" err="1">
                <a:latin typeface="Arsenal-Regular"/>
                <a:cs typeface="Arsenal-Regular"/>
              </a:rPr>
              <a:t>paz</a:t>
            </a:r>
            <a:r>
              <a:rPr lang="en-US" sz="3000" dirty="0">
                <a:latin typeface="Arsenal-Regular"/>
                <a:cs typeface="Arsenal-Regular"/>
              </a:rPr>
              <a:t> a </a:t>
            </a:r>
            <a:r>
              <a:rPr lang="en-US" sz="3000" dirty="0" err="1">
                <a:latin typeface="Arsenal-Regular"/>
                <a:cs typeface="Arsenal-Regular"/>
              </a:rPr>
              <a:t>ti</a:t>
            </a:r>
            <a:r>
              <a:rPr lang="en-US" sz="3000" dirty="0">
                <a:latin typeface="Arsenal-Regular"/>
                <a:cs typeface="Arsenal-Regular"/>
              </a:rPr>
              <a:t>, y </a:t>
            </a:r>
            <a:r>
              <a:rPr lang="en-US" sz="3000" dirty="0" err="1">
                <a:latin typeface="Arsenal-Regular"/>
                <a:cs typeface="Arsenal-Regular"/>
              </a:rPr>
              <a:t>paz</a:t>
            </a:r>
            <a:r>
              <a:rPr lang="en-US" sz="3000" dirty="0">
                <a:latin typeface="Arsenal-Regular"/>
                <a:cs typeface="Arsenal-Regular"/>
              </a:rPr>
              <a:t> a </a:t>
            </a:r>
            <a:r>
              <a:rPr lang="en-US" sz="3000" dirty="0" err="1">
                <a:latin typeface="Arsenal-Regular"/>
                <a:cs typeface="Arsenal-Regular"/>
              </a:rPr>
              <a:t>tu</a:t>
            </a:r>
            <a:r>
              <a:rPr lang="en-US" sz="3000" dirty="0">
                <a:latin typeface="Arsenal-Regular"/>
                <a:cs typeface="Arsenal-Regular"/>
              </a:rPr>
              <a:t> </a:t>
            </a:r>
            <a:r>
              <a:rPr lang="en-US" sz="3000" dirty="0" err="1">
                <a:latin typeface="Arsenal-Regular"/>
                <a:cs typeface="Arsenal-Regular"/>
              </a:rPr>
              <a:t>familia</a:t>
            </a:r>
            <a:r>
              <a:rPr lang="en-US" sz="3000" dirty="0">
                <a:latin typeface="Arsenal-Regular"/>
                <a:cs typeface="Arsenal-Regular"/>
              </a:rPr>
              <a:t>, y </a:t>
            </a:r>
            <a:r>
              <a:rPr lang="en-US" sz="3000" dirty="0" err="1">
                <a:latin typeface="Arsenal-Regular"/>
                <a:cs typeface="Arsenal-Regular"/>
              </a:rPr>
              <a:t>paz</a:t>
            </a:r>
            <a:r>
              <a:rPr lang="en-US" sz="3000" dirty="0">
                <a:latin typeface="Arsenal-Regular"/>
                <a:cs typeface="Arsenal-Regular"/>
              </a:rPr>
              <a:t> a </a:t>
            </a:r>
            <a:r>
              <a:rPr lang="en-US" sz="3000" dirty="0" err="1">
                <a:latin typeface="Arsenal-Regular"/>
                <a:cs typeface="Arsenal-Regular"/>
              </a:rPr>
              <a:t>todo</a:t>
            </a:r>
            <a:r>
              <a:rPr lang="en-US" sz="3000" dirty="0">
                <a:latin typeface="Arsenal-Regular"/>
                <a:cs typeface="Arsenal-Regular"/>
              </a:rPr>
              <a:t> </a:t>
            </a:r>
            <a:r>
              <a:rPr lang="en-US" sz="3000" dirty="0" err="1">
                <a:latin typeface="Arsenal-Regular"/>
                <a:cs typeface="Arsenal-Regular"/>
              </a:rPr>
              <a:t>cuanto</a:t>
            </a:r>
            <a:r>
              <a:rPr lang="en-US" sz="3000" dirty="0">
                <a:latin typeface="Arsenal-Regular"/>
                <a:cs typeface="Arsenal-Regular"/>
              </a:rPr>
              <a:t> </a:t>
            </a:r>
            <a:r>
              <a:rPr lang="en-US" sz="3000" dirty="0" err="1">
                <a:latin typeface="Arsenal-Regular"/>
                <a:cs typeface="Arsenal-Regular"/>
              </a:rPr>
              <a:t>tienes</a:t>
            </a:r>
            <a:r>
              <a:rPr lang="en-US" sz="3000" dirty="0">
                <a:latin typeface="Arsenal-Regular"/>
                <a:cs typeface="Arsenal-Regular"/>
              </a:rPr>
              <a:t>. </a:t>
            </a:r>
            <a:r>
              <a:rPr lang="en-US" sz="3000" dirty="0" smtClean="0">
                <a:latin typeface="Arsenal-Regular"/>
                <a:cs typeface="Arsenal-Regular"/>
              </a:rPr>
              <a:t>He </a:t>
            </a:r>
            <a:r>
              <a:rPr lang="en-US" sz="3000" dirty="0" err="1">
                <a:latin typeface="Arsenal-Regular"/>
                <a:cs typeface="Arsenal-Regular"/>
              </a:rPr>
              <a:t>sabido</a:t>
            </a:r>
            <a:r>
              <a:rPr lang="en-US" sz="3000" dirty="0">
                <a:latin typeface="Arsenal-Regular"/>
                <a:cs typeface="Arsenal-Regular"/>
              </a:rPr>
              <a:t> </a:t>
            </a:r>
            <a:r>
              <a:rPr lang="en-US" sz="3000" dirty="0" err="1">
                <a:latin typeface="Arsenal-Regular"/>
                <a:cs typeface="Arsenal-Regular"/>
              </a:rPr>
              <a:t>que</a:t>
            </a:r>
            <a:r>
              <a:rPr lang="en-US" sz="3000" dirty="0">
                <a:latin typeface="Arsenal-Regular"/>
                <a:cs typeface="Arsenal-Regular"/>
              </a:rPr>
              <a:t> </a:t>
            </a:r>
            <a:r>
              <a:rPr lang="en-US" sz="3000" dirty="0" err="1">
                <a:latin typeface="Arsenal-Regular"/>
                <a:cs typeface="Arsenal-Regular"/>
              </a:rPr>
              <a:t>tienes</a:t>
            </a:r>
            <a:r>
              <a:rPr lang="en-US" sz="3000" dirty="0">
                <a:latin typeface="Arsenal-Regular"/>
                <a:cs typeface="Arsenal-Regular"/>
              </a:rPr>
              <a:t> </a:t>
            </a:r>
            <a:r>
              <a:rPr lang="en-US" sz="3000" dirty="0" err="1">
                <a:latin typeface="Arsenal-Regular"/>
                <a:cs typeface="Arsenal-Regular"/>
              </a:rPr>
              <a:t>esquiladores</a:t>
            </a:r>
            <a:r>
              <a:rPr lang="en-US" sz="3000" dirty="0">
                <a:latin typeface="Arsenal-Regular"/>
                <a:cs typeface="Arsenal-Regular"/>
              </a:rPr>
              <a:t>. </a:t>
            </a:r>
            <a:r>
              <a:rPr lang="en-US" sz="3000" u="sng" dirty="0" err="1">
                <a:solidFill>
                  <a:srgbClr val="FFFF00"/>
                </a:solidFill>
                <a:latin typeface="Arsenal-Regular"/>
                <a:cs typeface="Arsenal-Regular"/>
              </a:rPr>
              <a:t>Ahora</a:t>
            </a:r>
            <a:r>
              <a:rPr lang="en-US" sz="3000" u="sng" dirty="0">
                <a:solidFill>
                  <a:srgbClr val="FFFF00"/>
                </a:solidFill>
                <a:latin typeface="Arsenal-Regular"/>
                <a:cs typeface="Arsenal-Regular"/>
              </a:rPr>
              <a:t>, </a:t>
            </a:r>
            <a:r>
              <a:rPr lang="en-US" sz="3000" u="sng" dirty="0" err="1">
                <a:solidFill>
                  <a:srgbClr val="FFFF00"/>
                </a:solidFill>
                <a:latin typeface="Arsenal-Regular"/>
                <a:cs typeface="Arsenal-Regular"/>
              </a:rPr>
              <a:t>tus</a:t>
            </a:r>
            <a:r>
              <a:rPr lang="en-US" sz="3000" u="sng" dirty="0">
                <a:solidFill>
                  <a:srgbClr val="FFFF00"/>
                </a:solidFill>
                <a:latin typeface="Arsenal-Regular"/>
                <a:cs typeface="Arsenal-Regular"/>
              </a:rPr>
              <a:t> </a:t>
            </a:r>
            <a:r>
              <a:rPr lang="en-US" sz="3000" u="sng" dirty="0" err="1">
                <a:solidFill>
                  <a:srgbClr val="FFFF00"/>
                </a:solidFill>
                <a:latin typeface="Arsenal-Regular"/>
                <a:cs typeface="Arsenal-Regular"/>
              </a:rPr>
              <a:t>pastores</a:t>
            </a:r>
            <a:r>
              <a:rPr lang="en-US" sz="3000" u="sng" dirty="0">
                <a:solidFill>
                  <a:srgbClr val="FFFF00"/>
                </a:solidFill>
                <a:latin typeface="Arsenal-Regular"/>
                <a:cs typeface="Arsenal-Regular"/>
              </a:rPr>
              <a:t> </a:t>
            </a:r>
            <a:r>
              <a:rPr lang="en-US" sz="3000" u="sng" dirty="0" err="1">
                <a:solidFill>
                  <a:srgbClr val="FFFF00"/>
                </a:solidFill>
                <a:latin typeface="Arsenal-Regular"/>
                <a:cs typeface="Arsenal-Regular"/>
              </a:rPr>
              <a:t>han</a:t>
            </a:r>
            <a:r>
              <a:rPr lang="en-US" sz="3000" u="sng" dirty="0">
                <a:solidFill>
                  <a:srgbClr val="FFFF00"/>
                </a:solidFill>
                <a:latin typeface="Arsenal-Regular"/>
                <a:cs typeface="Arsenal-Regular"/>
              </a:rPr>
              <a:t> </a:t>
            </a:r>
            <a:r>
              <a:rPr lang="en-US" sz="3000" u="sng" dirty="0" err="1">
                <a:solidFill>
                  <a:srgbClr val="FFFF00"/>
                </a:solidFill>
                <a:latin typeface="Arsenal-Regular"/>
                <a:cs typeface="Arsenal-Regular"/>
              </a:rPr>
              <a:t>estado</a:t>
            </a:r>
            <a:r>
              <a:rPr lang="en-US" sz="3000" u="sng" dirty="0">
                <a:solidFill>
                  <a:srgbClr val="FFFF00"/>
                </a:solidFill>
                <a:latin typeface="Arsenal-Regular"/>
                <a:cs typeface="Arsenal-Regular"/>
              </a:rPr>
              <a:t> con </a:t>
            </a:r>
            <a:r>
              <a:rPr lang="en-US" sz="3000" u="sng" dirty="0" err="1">
                <a:solidFill>
                  <a:srgbClr val="FFFF00"/>
                </a:solidFill>
                <a:latin typeface="Arsenal-Regular"/>
                <a:cs typeface="Arsenal-Regular"/>
              </a:rPr>
              <a:t>nosotros</a:t>
            </a:r>
            <a:r>
              <a:rPr lang="en-US" sz="3000" u="sng" dirty="0">
                <a:solidFill>
                  <a:srgbClr val="FFFF00"/>
                </a:solidFill>
                <a:latin typeface="Arsenal-Regular"/>
                <a:cs typeface="Arsenal-Regular"/>
              </a:rPr>
              <a:t>; no les </a:t>
            </a:r>
            <a:r>
              <a:rPr lang="en-US" sz="3000" u="sng" dirty="0" err="1">
                <a:solidFill>
                  <a:srgbClr val="FFFF00"/>
                </a:solidFill>
                <a:latin typeface="Arsenal-Regular"/>
                <a:cs typeface="Arsenal-Regular"/>
              </a:rPr>
              <a:t>tratamos</a:t>
            </a:r>
            <a:r>
              <a:rPr lang="en-US" sz="3000" u="sng" dirty="0">
                <a:solidFill>
                  <a:srgbClr val="FFFF00"/>
                </a:solidFill>
                <a:latin typeface="Arsenal-Regular"/>
                <a:cs typeface="Arsenal-Regular"/>
              </a:rPr>
              <a:t> mal, </a:t>
            </a:r>
            <a:r>
              <a:rPr lang="en-US" sz="3000" u="sng" dirty="0" err="1">
                <a:solidFill>
                  <a:srgbClr val="FFFF00"/>
                </a:solidFill>
                <a:latin typeface="Arsenal-Regular"/>
                <a:cs typeface="Arsenal-Regular"/>
              </a:rPr>
              <a:t>ni</a:t>
            </a:r>
            <a:r>
              <a:rPr lang="en-US" sz="3000" u="sng" dirty="0">
                <a:solidFill>
                  <a:srgbClr val="FFFF00"/>
                </a:solidFill>
                <a:latin typeface="Arsenal-Regular"/>
                <a:cs typeface="Arsenal-Regular"/>
              </a:rPr>
              <a:t> les </a:t>
            </a:r>
            <a:r>
              <a:rPr lang="en-US" sz="3000" u="sng" dirty="0" err="1">
                <a:solidFill>
                  <a:srgbClr val="FFFF00"/>
                </a:solidFill>
                <a:latin typeface="Arsenal-Regular"/>
                <a:cs typeface="Arsenal-Regular"/>
              </a:rPr>
              <a:t>faltó</a:t>
            </a:r>
            <a:r>
              <a:rPr lang="en-US" sz="3000" u="sng" dirty="0">
                <a:solidFill>
                  <a:srgbClr val="FFFF00"/>
                </a:solidFill>
                <a:latin typeface="Arsenal-Regular"/>
                <a:cs typeface="Arsenal-Regular"/>
              </a:rPr>
              <a:t> nada en </a:t>
            </a:r>
            <a:r>
              <a:rPr lang="en-US" sz="3000" u="sng" dirty="0" err="1">
                <a:solidFill>
                  <a:srgbClr val="FFFF00"/>
                </a:solidFill>
                <a:latin typeface="Arsenal-Regular"/>
                <a:cs typeface="Arsenal-Regular"/>
              </a:rPr>
              <a:t>todo</a:t>
            </a:r>
            <a:r>
              <a:rPr lang="en-US" sz="3000" u="sng" dirty="0">
                <a:solidFill>
                  <a:srgbClr val="FFFF00"/>
                </a:solidFill>
                <a:latin typeface="Arsenal-Regular"/>
                <a:cs typeface="Arsenal-Regular"/>
              </a:rPr>
              <a:t> el </a:t>
            </a:r>
            <a:r>
              <a:rPr lang="en-US" sz="3000" u="sng" dirty="0" err="1">
                <a:solidFill>
                  <a:srgbClr val="FFFF00"/>
                </a:solidFill>
                <a:latin typeface="Arsenal-Regular"/>
                <a:cs typeface="Arsenal-Regular"/>
              </a:rPr>
              <a:t>tiempo</a:t>
            </a:r>
            <a:r>
              <a:rPr lang="en-US" sz="3000" u="sng" dirty="0">
                <a:solidFill>
                  <a:srgbClr val="FFFF00"/>
                </a:solidFill>
                <a:latin typeface="Arsenal-Regular"/>
                <a:cs typeface="Arsenal-Regular"/>
              </a:rPr>
              <a:t> </a:t>
            </a:r>
            <a:r>
              <a:rPr lang="en-US" sz="3000" u="sng" dirty="0" err="1">
                <a:solidFill>
                  <a:srgbClr val="FFFF00"/>
                </a:solidFill>
                <a:latin typeface="Arsenal-Regular"/>
                <a:cs typeface="Arsenal-Regular"/>
              </a:rPr>
              <a:t>que</a:t>
            </a:r>
            <a:r>
              <a:rPr lang="en-US" sz="3000" u="sng" dirty="0">
                <a:solidFill>
                  <a:srgbClr val="FFFF00"/>
                </a:solidFill>
                <a:latin typeface="Arsenal-Regular"/>
                <a:cs typeface="Arsenal-Regular"/>
              </a:rPr>
              <a:t> </a:t>
            </a:r>
            <a:r>
              <a:rPr lang="en-US" sz="3000" u="sng" dirty="0" err="1">
                <a:solidFill>
                  <a:srgbClr val="FFFF00"/>
                </a:solidFill>
                <a:latin typeface="Arsenal-Regular"/>
                <a:cs typeface="Arsenal-Regular"/>
              </a:rPr>
              <a:t>han</a:t>
            </a:r>
            <a:r>
              <a:rPr lang="en-US" sz="3000" u="sng" dirty="0">
                <a:solidFill>
                  <a:srgbClr val="FFFF00"/>
                </a:solidFill>
                <a:latin typeface="Arsenal-Regular"/>
                <a:cs typeface="Arsenal-Regular"/>
              </a:rPr>
              <a:t> </a:t>
            </a:r>
            <a:r>
              <a:rPr lang="en-US" sz="3000" u="sng" dirty="0" err="1">
                <a:solidFill>
                  <a:srgbClr val="FFFF00"/>
                </a:solidFill>
                <a:latin typeface="Arsenal-Regular"/>
                <a:cs typeface="Arsenal-Regular"/>
              </a:rPr>
              <a:t>estado</a:t>
            </a:r>
            <a:r>
              <a:rPr lang="en-US" sz="3000" u="sng" dirty="0">
                <a:solidFill>
                  <a:srgbClr val="FFFF00"/>
                </a:solidFill>
                <a:latin typeface="Arsenal-Regular"/>
                <a:cs typeface="Arsenal-Regular"/>
              </a:rPr>
              <a:t> en Carmel. </a:t>
            </a:r>
            <a:endParaRPr lang="en-US" sz="3000" u="sng" dirty="0" smtClean="0">
              <a:solidFill>
                <a:srgbClr val="FFFF00"/>
              </a:solidFill>
              <a:latin typeface="Arsenal-Regular"/>
              <a:cs typeface="Arsenal-Regular"/>
            </a:endParaRPr>
          </a:p>
          <a:p>
            <a:endParaRPr lang="en-US" sz="3000" dirty="0">
              <a:latin typeface="Arsenal-Regular"/>
              <a:cs typeface="Arsenal-Regular"/>
            </a:endParaRPr>
          </a:p>
          <a:p>
            <a:r>
              <a:rPr lang="en-US" sz="3000" dirty="0" smtClean="0">
                <a:latin typeface="Arsenal-Regular"/>
                <a:cs typeface="Arsenal-Regular"/>
              </a:rPr>
              <a:t>1 Samuel 25:4-7</a:t>
            </a:r>
            <a:endParaRPr lang="en-US" sz="3000" dirty="0">
              <a:latin typeface="Arsenal-Regular"/>
              <a:cs typeface="Arsenal-Regular"/>
            </a:endParaRPr>
          </a:p>
        </p:txBody>
      </p:sp>
      <p:pic>
        <p:nvPicPr>
          <p:cNvPr id="5" name="biblia animacion.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75371"/>
          <a:stretch/>
        </p:blipFill>
        <p:spPr>
          <a:xfrm>
            <a:off x="0" y="4479894"/>
            <a:ext cx="9144000" cy="795348"/>
          </a:xfrm>
          <a:prstGeom prst="rect">
            <a:avLst/>
          </a:prstGeom>
        </p:spPr>
      </p:pic>
    </p:spTree>
    <p:extLst>
      <p:ext uri="{BB962C8B-B14F-4D97-AF65-F5344CB8AC3E}">
        <p14:creationId xmlns:p14="http://schemas.microsoft.com/office/powerpoint/2010/main" val="7603303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repeatCount="indefinite" fill="hold" display="0">
                  <p:stCondLst>
                    <p:cond delay="indefinite"/>
                  </p:stCondLst>
                </p:cTn>
                <p:tgtEl>
                  <p:spTgt spid="5"/>
                </p:tgtEl>
              </p:cMediaNode>
            </p:vide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477" y="123462"/>
            <a:ext cx="8872789" cy="4247316"/>
          </a:xfrm>
          <a:prstGeom prst="rect">
            <a:avLst/>
          </a:prstGeom>
        </p:spPr>
        <p:txBody>
          <a:bodyPr wrap="square">
            <a:spAutoFit/>
          </a:bodyPr>
          <a:lstStyle/>
          <a:p>
            <a:r>
              <a:rPr lang="en-US" sz="2700" dirty="0" err="1">
                <a:latin typeface="Arsenal-Regular"/>
                <a:cs typeface="Arsenal-Regular"/>
              </a:rPr>
              <a:t>Pregunta</a:t>
            </a:r>
            <a:r>
              <a:rPr lang="en-US" sz="2700" dirty="0">
                <a:latin typeface="Arsenal-Regular"/>
                <a:cs typeface="Arsenal-Regular"/>
              </a:rPr>
              <a:t> a </a:t>
            </a:r>
            <a:r>
              <a:rPr lang="en-US" sz="2700" dirty="0" err="1">
                <a:latin typeface="Arsenal-Regular"/>
                <a:cs typeface="Arsenal-Regular"/>
              </a:rPr>
              <a:t>tus</a:t>
            </a:r>
            <a:r>
              <a:rPr lang="en-US" sz="2700" dirty="0">
                <a:latin typeface="Arsenal-Regular"/>
                <a:cs typeface="Arsenal-Regular"/>
              </a:rPr>
              <a:t> </a:t>
            </a:r>
            <a:r>
              <a:rPr lang="en-US" sz="2700" dirty="0" err="1">
                <a:latin typeface="Arsenal-Regular"/>
                <a:cs typeface="Arsenal-Regular"/>
              </a:rPr>
              <a:t>criados</a:t>
            </a:r>
            <a:r>
              <a:rPr lang="en-US" sz="2700" dirty="0">
                <a:latin typeface="Arsenal-Regular"/>
                <a:cs typeface="Arsenal-Regular"/>
              </a:rPr>
              <a:t>, y </a:t>
            </a:r>
            <a:r>
              <a:rPr lang="en-US" sz="2700" dirty="0" err="1">
                <a:latin typeface="Arsenal-Regular"/>
                <a:cs typeface="Arsenal-Regular"/>
              </a:rPr>
              <a:t>ellos</a:t>
            </a:r>
            <a:r>
              <a:rPr lang="en-US" sz="2700" dirty="0">
                <a:latin typeface="Arsenal-Regular"/>
                <a:cs typeface="Arsenal-Regular"/>
              </a:rPr>
              <a:t> </a:t>
            </a:r>
            <a:r>
              <a:rPr lang="en-US" sz="2700" dirty="0" err="1">
                <a:latin typeface="Arsenal-Regular"/>
                <a:cs typeface="Arsenal-Regular"/>
              </a:rPr>
              <a:t>te</a:t>
            </a:r>
            <a:r>
              <a:rPr lang="en-US" sz="2700" dirty="0">
                <a:latin typeface="Arsenal-Regular"/>
                <a:cs typeface="Arsenal-Regular"/>
              </a:rPr>
              <a:t> lo </a:t>
            </a:r>
            <a:r>
              <a:rPr lang="en-US" sz="2700" dirty="0" err="1">
                <a:latin typeface="Arsenal-Regular"/>
                <a:cs typeface="Arsenal-Regular"/>
              </a:rPr>
              <a:t>dirán</a:t>
            </a:r>
            <a:r>
              <a:rPr lang="en-US" sz="2700" dirty="0">
                <a:latin typeface="Arsenal-Regular"/>
                <a:cs typeface="Arsenal-Regular"/>
              </a:rPr>
              <a:t>. </a:t>
            </a:r>
            <a:r>
              <a:rPr lang="en-US" sz="2700" dirty="0" err="1">
                <a:latin typeface="Arsenal-Regular"/>
                <a:cs typeface="Arsenal-Regular"/>
              </a:rPr>
              <a:t>Hallen</a:t>
            </a:r>
            <a:r>
              <a:rPr lang="en-US" sz="2700" dirty="0">
                <a:latin typeface="Arsenal-Regular"/>
                <a:cs typeface="Arsenal-Regular"/>
              </a:rPr>
              <a:t>, </a:t>
            </a:r>
            <a:r>
              <a:rPr lang="en-US" sz="2700" dirty="0" err="1">
                <a:latin typeface="Arsenal-Regular"/>
                <a:cs typeface="Arsenal-Regular"/>
              </a:rPr>
              <a:t>por</a:t>
            </a:r>
            <a:r>
              <a:rPr lang="en-US" sz="2700" dirty="0">
                <a:latin typeface="Arsenal-Regular"/>
                <a:cs typeface="Arsenal-Regular"/>
              </a:rPr>
              <a:t> </a:t>
            </a:r>
            <a:r>
              <a:rPr lang="en-US" sz="2700" dirty="0" err="1">
                <a:latin typeface="Arsenal-Regular"/>
                <a:cs typeface="Arsenal-Regular"/>
              </a:rPr>
              <a:t>tanto</a:t>
            </a:r>
            <a:r>
              <a:rPr lang="en-US" sz="2700" dirty="0">
                <a:latin typeface="Arsenal-Regular"/>
                <a:cs typeface="Arsenal-Regular"/>
              </a:rPr>
              <a:t>, </a:t>
            </a:r>
            <a:r>
              <a:rPr lang="en-US" sz="2700" dirty="0" err="1">
                <a:latin typeface="Arsenal-Regular"/>
                <a:cs typeface="Arsenal-Regular"/>
              </a:rPr>
              <a:t>estos</a:t>
            </a:r>
            <a:r>
              <a:rPr lang="en-US" sz="2700" dirty="0">
                <a:latin typeface="Arsenal-Regular"/>
                <a:cs typeface="Arsenal-Regular"/>
              </a:rPr>
              <a:t> </a:t>
            </a:r>
            <a:r>
              <a:rPr lang="en-US" sz="2700" dirty="0" err="1">
                <a:latin typeface="Arsenal-Regular"/>
                <a:cs typeface="Arsenal-Regular"/>
              </a:rPr>
              <a:t>jóvenes</a:t>
            </a:r>
            <a:r>
              <a:rPr lang="en-US" sz="2700" dirty="0">
                <a:latin typeface="Arsenal-Regular"/>
                <a:cs typeface="Arsenal-Regular"/>
              </a:rPr>
              <a:t> </a:t>
            </a:r>
            <a:r>
              <a:rPr lang="en-US" sz="2700" dirty="0" err="1">
                <a:latin typeface="Arsenal-Regular"/>
                <a:cs typeface="Arsenal-Regular"/>
              </a:rPr>
              <a:t>gracia</a:t>
            </a:r>
            <a:r>
              <a:rPr lang="en-US" sz="2700" dirty="0">
                <a:latin typeface="Arsenal-Regular"/>
                <a:cs typeface="Arsenal-Regular"/>
              </a:rPr>
              <a:t> en </a:t>
            </a:r>
            <a:r>
              <a:rPr lang="en-US" sz="2700" dirty="0" err="1">
                <a:latin typeface="Arsenal-Regular"/>
                <a:cs typeface="Arsenal-Regular"/>
              </a:rPr>
              <a:t>tus</a:t>
            </a:r>
            <a:r>
              <a:rPr lang="en-US" sz="2700" dirty="0">
                <a:latin typeface="Arsenal-Regular"/>
                <a:cs typeface="Arsenal-Regular"/>
              </a:rPr>
              <a:t> </a:t>
            </a:r>
            <a:r>
              <a:rPr lang="en-US" sz="2700" dirty="0" err="1">
                <a:latin typeface="Arsenal-Regular"/>
                <a:cs typeface="Arsenal-Regular"/>
              </a:rPr>
              <a:t>ojos</a:t>
            </a:r>
            <a:r>
              <a:rPr lang="en-US" sz="2700" dirty="0">
                <a:latin typeface="Arsenal-Regular"/>
                <a:cs typeface="Arsenal-Regular"/>
              </a:rPr>
              <a:t>, </a:t>
            </a:r>
            <a:r>
              <a:rPr lang="en-US" sz="2700" dirty="0" err="1">
                <a:latin typeface="Arsenal-Regular"/>
                <a:cs typeface="Arsenal-Regular"/>
              </a:rPr>
              <a:t>porque</a:t>
            </a:r>
            <a:r>
              <a:rPr lang="en-US" sz="2700" dirty="0">
                <a:latin typeface="Arsenal-Regular"/>
                <a:cs typeface="Arsenal-Regular"/>
              </a:rPr>
              <a:t> </a:t>
            </a:r>
            <a:r>
              <a:rPr lang="en-US" sz="2700" dirty="0" err="1">
                <a:latin typeface="Arsenal-Regular"/>
                <a:cs typeface="Arsenal-Regular"/>
              </a:rPr>
              <a:t>hemos</a:t>
            </a:r>
            <a:r>
              <a:rPr lang="en-US" sz="2700" dirty="0">
                <a:latin typeface="Arsenal-Regular"/>
                <a:cs typeface="Arsenal-Regular"/>
              </a:rPr>
              <a:t> </a:t>
            </a:r>
            <a:r>
              <a:rPr lang="en-US" sz="2700" dirty="0" err="1">
                <a:latin typeface="Arsenal-Regular"/>
                <a:cs typeface="Arsenal-Regular"/>
              </a:rPr>
              <a:t>venido</a:t>
            </a:r>
            <a:r>
              <a:rPr lang="en-US" sz="2700" dirty="0">
                <a:latin typeface="Arsenal-Regular"/>
                <a:cs typeface="Arsenal-Regular"/>
              </a:rPr>
              <a:t> en </a:t>
            </a:r>
            <a:r>
              <a:rPr lang="en-US" sz="2700" dirty="0" err="1">
                <a:latin typeface="Arsenal-Regular"/>
                <a:cs typeface="Arsenal-Regular"/>
              </a:rPr>
              <a:t>buen</a:t>
            </a:r>
            <a:r>
              <a:rPr lang="en-US" sz="2700" dirty="0">
                <a:latin typeface="Arsenal-Regular"/>
                <a:cs typeface="Arsenal-Regular"/>
              </a:rPr>
              <a:t> </a:t>
            </a:r>
            <a:r>
              <a:rPr lang="en-US" sz="2700" dirty="0" err="1">
                <a:latin typeface="Arsenal-Regular"/>
                <a:cs typeface="Arsenal-Regular"/>
              </a:rPr>
              <a:t>día</a:t>
            </a:r>
            <a:r>
              <a:rPr lang="en-US" sz="2700" dirty="0">
                <a:latin typeface="Arsenal-Regular"/>
                <a:cs typeface="Arsenal-Regular"/>
              </a:rPr>
              <a:t>; </a:t>
            </a:r>
            <a:r>
              <a:rPr lang="en-US" sz="2700" dirty="0" err="1">
                <a:latin typeface="Arsenal-Regular"/>
                <a:cs typeface="Arsenal-Regular"/>
              </a:rPr>
              <a:t>te</a:t>
            </a:r>
            <a:r>
              <a:rPr lang="en-US" sz="2700" dirty="0">
                <a:latin typeface="Arsenal-Regular"/>
                <a:cs typeface="Arsenal-Regular"/>
              </a:rPr>
              <a:t> </a:t>
            </a:r>
            <a:r>
              <a:rPr lang="en-US" sz="2700" dirty="0" err="1">
                <a:latin typeface="Arsenal-Regular"/>
                <a:cs typeface="Arsenal-Regular"/>
              </a:rPr>
              <a:t>ruego</a:t>
            </a:r>
            <a:r>
              <a:rPr lang="en-US" sz="2700" dirty="0">
                <a:latin typeface="Arsenal-Regular"/>
                <a:cs typeface="Arsenal-Regular"/>
              </a:rPr>
              <a:t> </a:t>
            </a:r>
            <a:r>
              <a:rPr lang="en-US" sz="2700" dirty="0" err="1">
                <a:latin typeface="Arsenal-Regular"/>
                <a:cs typeface="Arsenal-Regular"/>
              </a:rPr>
              <a:t>que</a:t>
            </a:r>
            <a:r>
              <a:rPr lang="en-US" sz="2700" dirty="0">
                <a:latin typeface="Arsenal-Regular"/>
                <a:cs typeface="Arsenal-Regular"/>
              </a:rPr>
              <a:t> des lo </a:t>
            </a:r>
            <a:r>
              <a:rPr lang="en-US" sz="2700" dirty="0" err="1">
                <a:latin typeface="Arsenal-Regular"/>
                <a:cs typeface="Arsenal-Regular"/>
              </a:rPr>
              <a:t>que</a:t>
            </a:r>
            <a:r>
              <a:rPr lang="en-US" sz="2700" dirty="0">
                <a:latin typeface="Arsenal-Regular"/>
                <a:cs typeface="Arsenal-Regular"/>
              </a:rPr>
              <a:t> </a:t>
            </a:r>
            <a:r>
              <a:rPr lang="en-US" sz="2700" dirty="0" err="1">
                <a:latin typeface="Arsenal-Regular"/>
                <a:cs typeface="Arsenal-Regular"/>
              </a:rPr>
              <a:t>tuvieres</a:t>
            </a:r>
            <a:r>
              <a:rPr lang="en-US" sz="2700" dirty="0">
                <a:latin typeface="Arsenal-Regular"/>
                <a:cs typeface="Arsenal-Regular"/>
              </a:rPr>
              <a:t> a </a:t>
            </a:r>
            <a:r>
              <a:rPr lang="en-US" sz="2700" dirty="0" err="1">
                <a:latin typeface="Arsenal-Regular"/>
                <a:cs typeface="Arsenal-Regular"/>
              </a:rPr>
              <a:t>mano</a:t>
            </a:r>
            <a:r>
              <a:rPr lang="en-US" sz="2700" dirty="0">
                <a:latin typeface="Arsenal-Regular"/>
                <a:cs typeface="Arsenal-Regular"/>
              </a:rPr>
              <a:t> a </a:t>
            </a:r>
            <a:r>
              <a:rPr lang="en-US" sz="2700" dirty="0" err="1">
                <a:latin typeface="Arsenal-Regular"/>
                <a:cs typeface="Arsenal-Regular"/>
              </a:rPr>
              <a:t>tus</a:t>
            </a:r>
            <a:r>
              <a:rPr lang="en-US" sz="2700" dirty="0">
                <a:latin typeface="Arsenal-Regular"/>
                <a:cs typeface="Arsenal-Regular"/>
              </a:rPr>
              <a:t> </a:t>
            </a:r>
            <a:r>
              <a:rPr lang="en-US" sz="2700" dirty="0" err="1">
                <a:latin typeface="Arsenal-Regular"/>
                <a:cs typeface="Arsenal-Regular"/>
              </a:rPr>
              <a:t>siervos</a:t>
            </a:r>
            <a:r>
              <a:rPr lang="en-US" sz="2700" dirty="0">
                <a:latin typeface="Arsenal-Regular"/>
                <a:cs typeface="Arsenal-Regular"/>
              </a:rPr>
              <a:t>, y a </a:t>
            </a:r>
            <a:r>
              <a:rPr lang="en-US" sz="2700" dirty="0" err="1">
                <a:latin typeface="Arsenal-Regular"/>
                <a:cs typeface="Arsenal-Regular"/>
              </a:rPr>
              <a:t>tu</a:t>
            </a:r>
            <a:r>
              <a:rPr lang="en-US" sz="2700" dirty="0">
                <a:latin typeface="Arsenal-Regular"/>
                <a:cs typeface="Arsenal-Regular"/>
              </a:rPr>
              <a:t> </a:t>
            </a:r>
            <a:r>
              <a:rPr lang="en-US" sz="2700" dirty="0" err="1">
                <a:latin typeface="Arsenal-Regular"/>
                <a:cs typeface="Arsenal-Regular"/>
              </a:rPr>
              <a:t>hijo</a:t>
            </a:r>
            <a:r>
              <a:rPr lang="en-US" sz="2700" dirty="0">
                <a:latin typeface="Arsenal-Regular"/>
                <a:cs typeface="Arsenal-Regular"/>
              </a:rPr>
              <a:t> </a:t>
            </a:r>
            <a:r>
              <a:rPr lang="en-US" sz="2700" dirty="0" smtClean="0">
                <a:latin typeface="Arsenal-Regular"/>
                <a:cs typeface="Arsenal-Regular"/>
              </a:rPr>
              <a:t>David. </a:t>
            </a:r>
            <a:r>
              <a:rPr lang="en-US" sz="2700" dirty="0" err="1" smtClean="0">
                <a:latin typeface="Arsenal-Regular"/>
                <a:cs typeface="Arsenal-Regular"/>
              </a:rPr>
              <a:t>Cuando</a:t>
            </a:r>
            <a:r>
              <a:rPr lang="en-US" sz="2700" dirty="0" smtClean="0">
                <a:latin typeface="Arsenal-Regular"/>
                <a:cs typeface="Arsenal-Regular"/>
              </a:rPr>
              <a:t> </a:t>
            </a:r>
            <a:r>
              <a:rPr lang="en-US" sz="2700" dirty="0" err="1">
                <a:latin typeface="Arsenal-Regular"/>
                <a:cs typeface="Arsenal-Regular"/>
              </a:rPr>
              <a:t>llegaron</a:t>
            </a:r>
            <a:r>
              <a:rPr lang="en-US" sz="2700" dirty="0">
                <a:latin typeface="Arsenal-Regular"/>
                <a:cs typeface="Arsenal-Regular"/>
              </a:rPr>
              <a:t> los </a:t>
            </a:r>
            <a:r>
              <a:rPr lang="en-US" sz="2700" dirty="0" err="1">
                <a:latin typeface="Arsenal-Regular"/>
                <a:cs typeface="Arsenal-Regular"/>
              </a:rPr>
              <a:t>jóvenes</a:t>
            </a:r>
            <a:r>
              <a:rPr lang="en-US" sz="2700" dirty="0">
                <a:latin typeface="Arsenal-Regular"/>
                <a:cs typeface="Arsenal-Regular"/>
              </a:rPr>
              <a:t> </a:t>
            </a:r>
            <a:r>
              <a:rPr lang="en-US" sz="2700" dirty="0" err="1">
                <a:latin typeface="Arsenal-Regular"/>
                <a:cs typeface="Arsenal-Regular"/>
              </a:rPr>
              <a:t>enviados</a:t>
            </a:r>
            <a:r>
              <a:rPr lang="en-US" sz="2700" dirty="0">
                <a:latin typeface="Arsenal-Regular"/>
                <a:cs typeface="Arsenal-Regular"/>
              </a:rPr>
              <a:t> </a:t>
            </a:r>
            <a:r>
              <a:rPr lang="en-US" sz="2700" dirty="0" err="1">
                <a:latin typeface="Arsenal-Regular"/>
                <a:cs typeface="Arsenal-Regular"/>
              </a:rPr>
              <a:t>por</a:t>
            </a:r>
            <a:r>
              <a:rPr lang="en-US" sz="2700" dirty="0">
                <a:latin typeface="Arsenal-Regular"/>
                <a:cs typeface="Arsenal-Regular"/>
              </a:rPr>
              <a:t> David, </a:t>
            </a:r>
            <a:r>
              <a:rPr lang="en-US" sz="2700" dirty="0" err="1">
                <a:latin typeface="Arsenal-Regular"/>
                <a:cs typeface="Arsenal-Regular"/>
              </a:rPr>
              <a:t>dijeron</a:t>
            </a:r>
            <a:r>
              <a:rPr lang="en-US" sz="2700" dirty="0">
                <a:latin typeface="Arsenal-Regular"/>
                <a:cs typeface="Arsenal-Regular"/>
              </a:rPr>
              <a:t> a </a:t>
            </a:r>
            <a:r>
              <a:rPr lang="en-US" sz="2700" dirty="0" err="1">
                <a:latin typeface="Arsenal-Regular"/>
                <a:cs typeface="Arsenal-Regular"/>
              </a:rPr>
              <a:t>Nabal</a:t>
            </a:r>
            <a:r>
              <a:rPr lang="en-US" sz="2700" dirty="0">
                <a:latin typeface="Arsenal-Regular"/>
                <a:cs typeface="Arsenal-Regular"/>
              </a:rPr>
              <a:t> </a:t>
            </a:r>
            <a:r>
              <a:rPr lang="en-US" sz="2700" dirty="0" err="1">
                <a:latin typeface="Arsenal-Regular"/>
                <a:cs typeface="Arsenal-Regular"/>
              </a:rPr>
              <a:t>todas</a:t>
            </a:r>
            <a:r>
              <a:rPr lang="en-US" sz="2700" dirty="0">
                <a:latin typeface="Arsenal-Regular"/>
                <a:cs typeface="Arsenal-Regular"/>
              </a:rPr>
              <a:t> </a:t>
            </a:r>
            <a:r>
              <a:rPr lang="en-US" sz="2700" dirty="0" err="1">
                <a:latin typeface="Arsenal-Regular"/>
                <a:cs typeface="Arsenal-Regular"/>
              </a:rPr>
              <a:t>estas</a:t>
            </a:r>
            <a:r>
              <a:rPr lang="en-US" sz="2700" dirty="0">
                <a:latin typeface="Arsenal-Regular"/>
                <a:cs typeface="Arsenal-Regular"/>
              </a:rPr>
              <a:t> </a:t>
            </a:r>
            <a:r>
              <a:rPr lang="en-US" sz="2700" dirty="0" err="1">
                <a:latin typeface="Arsenal-Regular"/>
                <a:cs typeface="Arsenal-Regular"/>
              </a:rPr>
              <a:t>palabras</a:t>
            </a:r>
            <a:r>
              <a:rPr lang="en-US" sz="2700" dirty="0">
                <a:latin typeface="Arsenal-Regular"/>
                <a:cs typeface="Arsenal-Regular"/>
              </a:rPr>
              <a:t> en </a:t>
            </a:r>
            <a:r>
              <a:rPr lang="en-US" sz="2700" dirty="0" err="1">
                <a:latin typeface="Arsenal-Regular"/>
                <a:cs typeface="Arsenal-Regular"/>
              </a:rPr>
              <a:t>nombre</a:t>
            </a:r>
            <a:r>
              <a:rPr lang="en-US" sz="2700" dirty="0">
                <a:latin typeface="Arsenal-Regular"/>
                <a:cs typeface="Arsenal-Regular"/>
              </a:rPr>
              <a:t> de David, y </a:t>
            </a:r>
            <a:r>
              <a:rPr lang="en-US" sz="2700" dirty="0" err="1">
                <a:latin typeface="Arsenal-Regular"/>
                <a:cs typeface="Arsenal-Regular"/>
              </a:rPr>
              <a:t>callaron</a:t>
            </a:r>
            <a:r>
              <a:rPr lang="en-US" sz="2700" dirty="0">
                <a:latin typeface="Arsenal-Regular"/>
                <a:cs typeface="Arsenal-Regular"/>
              </a:rPr>
              <a:t>. </a:t>
            </a:r>
            <a:r>
              <a:rPr lang="en-US" sz="2700" dirty="0" smtClean="0">
                <a:latin typeface="Arsenal-Regular"/>
                <a:cs typeface="Arsenal-Regular"/>
              </a:rPr>
              <a:t>Y </a:t>
            </a:r>
            <a:r>
              <a:rPr lang="en-US" sz="2700" dirty="0" err="1">
                <a:latin typeface="Arsenal-Regular"/>
                <a:cs typeface="Arsenal-Regular"/>
              </a:rPr>
              <a:t>Nabal</a:t>
            </a:r>
            <a:r>
              <a:rPr lang="en-US" sz="2700" dirty="0">
                <a:latin typeface="Arsenal-Regular"/>
                <a:cs typeface="Arsenal-Regular"/>
              </a:rPr>
              <a:t> </a:t>
            </a:r>
            <a:r>
              <a:rPr lang="en-US" sz="2700" dirty="0" err="1">
                <a:latin typeface="Arsenal-Regular"/>
                <a:cs typeface="Arsenal-Regular"/>
              </a:rPr>
              <a:t>respondió</a:t>
            </a:r>
            <a:r>
              <a:rPr lang="en-US" sz="2700" dirty="0">
                <a:latin typeface="Arsenal-Regular"/>
                <a:cs typeface="Arsenal-Regular"/>
              </a:rPr>
              <a:t> a los </a:t>
            </a:r>
            <a:r>
              <a:rPr lang="en-US" sz="2700" dirty="0" err="1">
                <a:latin typeface="Arsenal-Regular"/>
                <a:cs typeface="Arsenal-Regular"/>
              </a:rPr>
              <a:t>jóvenes</a:t>
            </a:r>
            <a:r>
              <a:rPr lang="en-US" sz="2700" dirty="0">
                <a:latin typeface="Arsenal-Regular"/>
                <a:cs typeface="Arsenal-Regular"/>
              </a:rPr>
              <a:t> </a:t>
            </a:r>
            <a:r>
              <a:rPr lang="en-US" sz="2700" dirty="0" err="1">
                <a:latin typeface="Arsenal-Regular"/>
                <a:cs typeface="Arsenal-Regular"/>
              </a:rPr>
              <a:t>enviados</a:t>
            </a:r>
            <a:r>
              <a:rPr lang="en-US" sz="2700" dirty="0">
                <a:latin typeface="Arsenal-Regular"/>
                <a:cs typeface="Arsenal-Regular"/>
              </a:rPr>
              <a:t> </a:t>
            </a:r>
            <a:r>
              <a:rPr lang="en-US" sz="2700" dirty="0" err="1">
                <a:latin typeface="Arsenal-Regular"/>
                <a:cs typeface="Arsenal-Regular"/>
              </a:rPr>
              <a:t>por</a:t>
            </a:r>
            <a:r>
              <a:rPr lang="en-US" sz="2700" dirty="0">
                <a:latin typeface="Arsenal-Regular"/>
                <a:cs typeface="Arsenal-Regular"/>
              </a:rPr>
              <a:t> David, y </a:t>
            </a:r>
            <a:r>
              <a:rPr lang="en-US" sz="2700" dirty="0" err="1">
                <a:latin typeface="Arsenal-Regular"/>
                <a:cs typeface="Arsenal-Regular"/>
              </a:rPr>
              <a:t>dijo</a:t>
            </a:r>
            <a:r>
              <a:rPr lang="en-US" sz="2700" dirty="0">
                <a:latin typeface="Arsenal-Regular"/>
                <a:cs typeface="Arsenal-Regular"/>
              </a:rPr>
              <a:t>: </a:t>
            </a:r>
            <a:r>
              <a:rPr lang="en-US" sz="2700" u="sng" dirty="0">
                <a:solidFill>
                  <a:srgbClr val="FFFF00"/>
                </a:solidFill>
                <a:latin typeface="Arsenal-Regular"/>
                <a:cs typeface="Arsenal-Regular"/>
              </a:rPr>
              <a:t>¿</a:t>
            </a:r>
            <a:r>
              <a:rPr lang="en-US" sz="2700" u="sng" dirty="0" err="1">
                <a:solidFill>
                  <a:srgbClr val="FFFF00"/>
                </a:solidFill>
                <a:latin typeface="Arsenal-Regular"/>
                <a:cs typeface="Arsenal-Regular"/>
              </a:rPr>
              <a:t>Quién</a:t>
            </a:r>
            <a:r>
              <a:rPr lang="en-US" sz="2700" u="sng" dirty="0">
                <a:solidFill>
                  <a:srgbClr val="FFFF00"/>
                </a:solidFill>
                <a:latin typeface="Arsenal-Regular"/>
                <a:cs typeface="Arsenal-Regular"/>
              </a:rPr>
              <a:t> </a:t>
            </a:r>
            <a:r>
              <a:rPr lang="en-US" sz="2700" u="sng" dirty="0" err="1">
                <a:solidFill>
                  <a:srgbClr val="FFFF00"/>
                </a:solidFill>
                <a:latin typeface="Arsenal-Regular"/>
                <a:cs typeface="Arsenal-Regular"/>
              </a:rPr>
              <a:t>es</a:t>
            </a:r>
            <a:r>
              <a:rPr lang="en-US" sz="2700" u="sng" dirty="0">
                <a:solidFill>
                  <a:srgbClr val="FFFF00"/>
                </a:solidFill>
                <a:latin typeface="Arsenal-Regular"/>
                <a:cs typeface="Arsenal-Regular"/>
              </a:rPr>
              <a:t> David, y </a:t>
            </a:r>
            <a:r>
              <a:rPr lang="en-US" sz="2700" u="sng" dirty="0" err="1">
                <a:solidFill>
                  <a:srgbClr val="FFFF00"/>
                </a:solidFill>
                <a:latin typeface="Arsenal-Regular"/>
                <a:cs typeface="Arsenal-Regular"/>
              </a:rPr>
              <a:t>quién</a:t>
            </a:r>
            <a:r>
              <a:rPr lang="en-US" sz="2700" u="sng" dirty="0">
                <a:solidFill>
                  <a:srgbClr val="FFFF00"/>
                </a:solidFill>
                <a:latin typeface="Arsenal-Regular"/>
                <a:cs typeface="Arsenal-Regular"/>
              </a:rPr>
              <a:t> </a:t>
            </a:r>
            <a:r>
              <a:rPr lang="en-US" sz="2700" u="sng" dirty="0" err="1">
                <a:solidFill>
                  <a:srgbClr val="FFFF00"/>
                </a:solidFill>
                <a:latin typeface="Arsenal-Regular"/>
                <a:cs typeface="Arsenal-Regular"/>
              </a:rPr>
              <a:t>es</a:t>
            </a:r>
            <a:r>
              <a:rPr lang="en-US" sz="2700" u="sng" dirty="0">
                <a:solidFill>
                  <a:srgbClr val="FFFF00"/>
                </a:solidFill>
                <a:latin typeface="Arsenal-Regular"/>
                <a:cs typeface="Arsenal-Regular"/>
              </a:rPr>
              <a:t> el </a:t>
            </a:r>
            <a:r>
              <a:rPr lang="en-US" sz="2700" u="sng" dirty="0" err="1">
                <a:solidFill>
                  <a:srgbClr val="FFFF00"/>
                </a:solidFill>
                <a:latin typeface="Arsenal-Regular"/>
                <a:cs typeface="Arsenal-Regular"/>
              </a:rPr>
              <a:t>hijo</a:t>
            </a:r>
            <a:r>
              <a:rPr lang="en-US" sz="2700" u="sng" dirty="0">
                <a:solidFill>
                  <a:srgbClr val="FFFF00"/>
                </a:solidFill>
                <a:latin typeface="Arsenal-Regular"/>
                <a:cs typeface="Arsenal-Regular"/>
              </a:rPr>
              <a:t> de </a:t>
            </a:r>
            <a:r>
              <a:rPr lang="en-US" sz="2700" u="sng" dirty="0" err="1">
                <a:solidFill>
                  <a:srgbClr val="FFFF00"/>
                </a:solidFill>
                <a:latin typeface="Arsenal-Regular"/>
                <a:cs typeface="Arsenal-Regular"/>
              </a:rPr>
              <a:t>Isaí</a:t>
            </a:r>
            <a:r>
              <a:rPr lang="en-US" sz="2700" u="sng" dirty="0">
                <a:solidFill>
                  <a:srgbClr val="FFFF00"/>
                </a:solidFill>
                <a:latin typeface="Arsenal-Regular"/>
                <a:cs typeface="Arsenal-Regular"/>
              </a:rPr>
              <a:t>? </a:t>
            </a:r>
            <a:r>
              <a:rPr lang="en-US" sz="2700" u="sng" dirty="0" err="1">
                <a:solidFill>
                  <a:srgbClr val="FFFF00"/>
                </a:solidFill>
                <a:latin typeface="Arsenal-Regular"/>
                <a:cs typeface="Arsenal-Regular"/>
              </a:rPr>
              <a:t>Muchos</a:t>
            </a:r>
            <a:r>
              <a:rPr lang="en-US" sz="2700" u="sng" dirty="0">
                <a:solidFill>
                  <a:srgbClr val="FFFF00"/>
                </a:solidFill>
                <a:latin typeface="Arsenal-Regular"/>
                <a:cs typeface="Arsenal-Regular"/>
              </a:rPr>
              <a:t> </a:t>
            </a:r>
            <a:r>
              <a:rPr lang="en-US" sz="2700" u="sng" dirty="0" err="1">
                <a:solidFill>
                  <a:srgbClr val="FFFF00"/>
                </a:solidFill>
                <a:latin typeface="Arsenal-Regular"/>
                <a:cs typeface="Arsenal-Regular"/>
              </a:rPr>
              <a:t>siervos</a:t>
            </a:r>
            <a:r>
              <a:rPr lang="en-US" sz="2700" u="sng" dirty="0">
                <a:solidFill>
                  <a:srgbClr val="FFFF00"/>
                </a:solidFill>
                <a:latin typeface="Arsenal-Regular"/>
                <a:cs typeface="Arsenal-Regular"/>
              </a:rPr>
              <a:t> hay hoy </a:t>
            </a:r>
            <a:r>
              <a:rPr lang="en-US" sz="2700" u="sng" dirty="0" err="1">
                <a:solidFill>
                  <a:srgbClr val="FFFF00"/>
                </a:solidFill>
                <a:latin typeface="Arsenal-Regular"/>
                <a:cs typeface="Arsenal-Regular"/>
              </a:rPr>
              <a:t>que</a:t>
            </a:r>
            <a:r>
              <a:rPr lang="en-US" sz="2700" u="sng" dirty="0">
                <a:solidFill>
                  <a:srgbClr val="FFFF00"/>
                </a:solidFill>
                <a:latin typeface="Arsenal-Regular"/>
                <a:cs typeface="Arsenal-Regular"/>
              </a:rPr>
              <a:t> </a:t>
            </a:r>
            <a:r>
              <a:rPr lang="en-US" sz="2700" u="sng" dirty="0" err="1">
                <a:solidFill>
                  <a:srgbClr val="FFFF00"/>
                </a:solidFill>
                <a:latin typeface="Arsenal-Regular"/>
                <a:cs typeface="Arsenal-Regular"/>
              </a:rPr>
              <a:t>huyen</a:t>
            </a:r>
            <a:r>
              <a:rPr lang="en-US" sz="2700" u="sng" dirty="0">
                <a:solidFill>
                  <a:srgbClr val="FFFF00"/>
                </a:solidFill>
                <a:latin typeface="Arsenal-Regular"/>
                <a:cs typeface="Arsenal-Regular"/>
              </a:rPr>
              <a:t> de </a:t>
            </a:r>
            <a:r>
              <a:rPr lang="en-US" sz="2700" u="sng" dirty="0" err="1">
                <a:solidFill>
                  <a:srgbClr val="FFFF00"/>
                </a:solidFill>
                <a:latin typeface="Arsenal-Regular"/>
                <a:cs typeface="Arsenal-Regular"/>
              </a:rPr>
              <a:t>sus</a:t>
            </a:r>
            <a:r>
              <a:rPr lang="en-US" sz="2700" u="sng" dirty="0">
                <a:solidFill>
                  <a:srgbClr val="FFFF00"/>
                </a:solidFill>
                <a:latin typeface="Arsenal-Regular"/>
                <a:cs typeface="Arsenal-Regular"/>
              </a:rPr>
              <a:t> </a:t>
            </a:r>
            <a:r>
              <a:rPr lang="en-US" sz="2700" u="sng" dirty="0" err="1">
                <a:solidFill>
                  <a:srgbClr val="FFFF00"/>
                </a:solidFill>
                <a:latin typeface="Arsenal-Regular"/>
                <a:cs typeface="Arsenal-Regular"/>
              </a:rPr>
              <a:t>señores</a:t>
            </a:r>
            <a:r>
              <a:rPr lang="en-US" sz="2700" dirty="0">
                <a:latin typeface="Arsenal-Regular"/>
                <a:cs typeface="Arsenal-Regular"/>
              </a:rPr>
              <a:t>. </a:t>
            </a:r>
            <a:endParaRPr lang="en-US" sz="2700" dirty="0" smtClean="0">
              <a:latin typeface="Arsenal-Regular"/>
              <a:cs typeface="Arsenal-Regular"/>
            </a:endParaRPr>
          </a:p>
          <a:p>
            <a:endParaRPr lang="en-US" sz="2700" dirty="0">
              <a:latin typeface="Arsenal-Regular"/>
              <a:cs typeface="Arsenal-Regular"/>
            </a:endParaRPr>
          </a:p>
          <a:p>
            <a:r>
              <a:rPr lang="en-US" sz="2700" dirty="0" smtClean="0">
                <a:latin typeface="Arsenal-Regular"/>
                <a:cs typeface="Arsenal-Regular"/>
              </a:rPr>
              <a:t>1 Samuel 25:8-10</a:t>
            </a:r>
            <a:endParaRPr lang="en-US" sz="2700" dirty="0">
              <a:latin typeface="Arsenal-Regular"/>
              <a:cs typeface="Arsenal-Regular"/>
            </a:endParaRPr>
          </a:p>
        </p:txBody>
      </p:sp>
      <p:pic>
        <p:nvPicPr>
          <p:cNvPr id="5" name="biblia animacion.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75371"/>
          <a:stretch/>
        </p:blipFill>
        <p:spPr>
          <a:xfrm>
            <a:off x="0" y="4479894"/>
            <a:ext cx="9144000" cy="795348"/>
          </a:xfrm>
          <a:prstGeom prst="rect">
            <a:avLst/>
          </a:prstGeom>
        </p:spPr>
      </p:pic>
    </p:spTree>
    <p:extLst>
      <p:ext uri="{BB962C8B-B14F-4D97-AF65-F5344CB8AC3E}">
        <p14:creationId xmlns:p14="http://schemas.microsoft.com/office/powerpoint/2010/main" val="1444113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repeatCount="indefinite" fill="hold" display="0">
                  <p:stCondLst>
                    <p:cond delay="indefinite"/>
                  </p:stCondLst>
                </p:cTn>
                <p:tgtEl>
                  <p:spTgt spid="5"/>
                </p:tgtEl>
              </p:cMediaNode>
            </p:vide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757" y="141099"/>
            <a:ext cx="8855149" cy="4247316"/>
          </a:xfrm>
          <a:prstGeom prst="rect">
            <a:avLst/>
          </a:prstGeom>
        </p:spPr>
        <p:txBody>
          <a:bodyPr wrap="square">
            <a:spAutoFit/>
          </a:bodyPr>
          <a:lstStyle/>
          <a:p>
            <a:r>
              <a:rPr lang="en-US" sz="2700" dirty="0">
                <a:latin typeface="Arsenal-Regular"/>
                <a:cs typeface="Arsenal-Regular"/>
              </a:rPr>
              <a:t>¿He de </a:t>
            </a:r>
            <a:r>
              <a:rPr lang="en-US" sz="2700" dirty="0" err="1">
                <a:latin typeface="Arsenal-Regular"/>
                <a:cs typeface="Arsenal-Regular"/>
              </a:rPr>
              <a:t>tomar</a:t>
            </a:r>
            <a:r>
              <a:rPr lang="en-US" sz="2700" dirty="0">
                <a:latin typeface="Arsenal-Regular"/>
                <a:cs typeface="Arsenal-Regular"/>
              </a:rPr>
              <a:t> </a:t>
            </a:r>
            <a:r>
              <a:rPr lang="en-US" sz="2700" dirty="0" err="1">
                <a:latin typeface="Arsenal-Regular"/>
                <a:cs typeface="Arsenal-Regular"/>
              </a:rPr>
              <a:t>yo</a:t>
            </a:r>
            <a:r>
              <a:rPr lang="en-US" sz="2700" dirty="0">
                <a:latin typeface="Arsenal-Regular"/>
                <a:cs typeface="Arsenal-Regular"/>
              </a:rPr>
              <a:t> </a:t>
            </a:r>
            <a:r>
              <a:rPr lang="en-US" sz="2700" dirty="0" err="1">
                <a:latin typeface="Arsenal-Regular"/>
                <a:cs typeface="Arsenal-Regular"/>
              </a:rPr>
              <a:t>ahora</a:t>
            </a:r>
            <a:r>
              <a:rPr lang="en-US" sz="2700" dirty="0">
                <a:latin typeface="Arsenal-Regular"/>
                <a:cs typeface="Arsenal-Regular"/>
              </a:rPr>
              <a:t> mi pan, mi </a:t>
            </a:r>
            <a:r>
              <a:rPr lang="en-US" sz="2700" dirty="0" err="1">
                <a:latin typeface="Arsenal-Regular"/>
                <a:cs typeface="Arsenal-Regular"/>
              </a:rPr>
              <a:t>agua</a:t>
            </a:r>
            <a:r>
              <a:rPr lang="en-US" sz="2700" dirty="0">
                <a:latin typeface="Arsenal-Regular"/>
                <a:cs typeface="Arsenal-Regular"/>
              </a:rPr>
              <a:t>, y la carne </a:t>
            </a:r>
            <a:r>
              <a:rPr lang="en-US" sz="2700" dirty="0" err="1">
                <a:latin typeface="Arsenal-Regular"/>
                <a:cs typeface="Arsenal-Regular"/>
              </a:rPr>
              <a:t>que</a:t>
            </a:r>
            <a:r>
              <a:rPr lang="en-US" sz="2700" dirty="0">
                <a:latin typeface="Arsenal-Regular"/>
                <a:cs typeface="Arsenal-Regular"/>
              </a:rPr>
              <a:t> he </a:t>
            </a:r>
            <a:r>
              <a:rPr lang="en-US" sz="2700" dirty="0" err="1">
                <a:latin typeface="Arsenal-Regular"/>
                <a:cs typeface="Arsenal-Regular"/>
              </a:rPr>
              <a:t>preparado</a:t>
            </a:r>
            <a:r>
              <a:rPr lang="en-US" sz="2700" dirty="0">
                <a:latin typeface="Arsenal-Regular"/>
                <a:cs typeface="Arsenal-Regular"/>
              </a:rPr>
              <a:t> </a:t>
            </a:r>
            <a:r>
              <a:rPr lang="en-US" sz="2700" dirty="0" err="1">
                <a:latin typeface="Arsenal-Regular"/>
                <a:cs typeface="Arsenal-Regular"/>
              </a:rPr>
              <a:t>para</a:t>
            </a:r>
            <a:r>
              <a:rPr lang="en-US" sz="2700" dirty="0">
                <a:latin typeface="Arsenal-Regular"/>
                <a:cs typeface="Arsenal-Regular"/>
              </a:rPr>
              <a:t> </a:t>
            </a:r>
            <a:r>
              <a:rPr lang="en-US" sz="2700" dirty="0" err="1">
                <a:latin typeface="Arsenal-Regular"/>
                <a:cs typeface="Arsenal-Regular"/>
              </a:rPr>
              <a:t>mis</a:t>
            </a:r>
            <a:r>
              <a:rPr lang="en-US" sz="2700" dirty="0">
                <a:latin typeface="Arsenal-Regular"/>
                <a:cs typeface="Arsenal-Regular"/>
              </a:rPr>
              <a:t> </a:t>
            </a:r>
            <a:r>
              <a:rPr lang="en-US" sz="2700" dirty="0" err="1">
                <a:latin typeface="Arsenal-Regular"/>
                <a:cs typeface="Arsenal-Regular"/>
              </a:rPr>
              <a:t>esquiladores</a:t>
            </a:r>
            <a:r>
              <a:rPr lang="en-US" sz="2700" dirty="0">
                <a:latin typeface="Arsenal-Regular"/>
                <a:cs typeface="Arsenal-Regular"/>
              </a:rPr>
              <a:t>, y </a:t>
            </a:r>
            <a:r>
              <a:rPr lang="en-US" sz="2700" dirty="0" err="1">
                <a:latin typeface="Arsenal-Regular"/>
                <a:cs typeface="Arsenal-Regular"/>
              </a:rPr>
              <a:t>darla</a:t>
            </a:r>
            <a:r>
              <a:rPr lang="en-US" sz="2700" dirty="0">
                <a:latin typeface="Arsenal-Regular"/>
                <a:cs typeface="Arsenal-Regular"/>
              </a:rPr>
              <a:t> a hombres </a:t>
            </a:r>
            <a:r>
              <a:rPr lang="en-US" sz="2700" dirty="0" err="1">
                <a:latin typeface="Arsenal-Regular"/>
                <a:cs typeface="Arsenal-Regular"/>
              </a:rPr>
              <a:t>que</a:t>
            </a:r>
            <a:r>
              <a:rPr lang="en-US" sz="2700" dirty="0">
                <a:latin typeface="Arsenal-Regular"/>
                <a:cs typeface="Arsenal-Regular"/>
              </a:rPr>
              <a:t> no </a:t>
            </a:r>
            <a:r>
              <a:rPr lang="en-US" sz="2700" dirty="0" err="1">
                <a:latin typeface="Arsenal-Regular"/>
                <a:cs typeface="Arsenal-Regular"/>
              </a:rPr>
              <a:t>sé</a:t>
            </a:r>
            <a:r>
              <a:rPr lang="en-US" sz="2700" dirty="0">
                <a:latin typeface="Arsenal-Regular"/>
                <a:cs typeface="Arsenal-Regular"/>
              </a:rPr>
              <a:t> de </a:t>
            </a:r>
            <a:r>
              <a:rPr lang="en-US" sz="2700" dirty="0" err="1">
                <a:latin typeface="Arsenal-Regular"/>
                <a:cs typeface="Arsenal-Regular"/>
              </a:rPr>
              <a:t>dónde</a:t>
            </a:r>
            <a:r>
              <a:rPr lang="en-US" sz="2700" dirty="0">
                <a:latin typeface="Arsenal-Regular"/>
                <a:cs typeface="Arsenal-Regular"/>
              </a:rPr>
              <a:t> son? </a:t>
            </a:r>
            <a:r>
              <a:rPr lang="en-US" sz="2700" dirty="0" smtClean="0">
                <a:latin typeface="Arsenal-Regular"/>
                <a:cs typeface="Arsenal-Regular"/>
              </a:rPr>
              <a:t>Y </a:t>
            </a:r>
            <a:r>
              <a:rPr lang="en-US" sz="2700" dirty="0">
                <a:latin typeface="Arsenal-Regular"/>
                <a:cs typeface="Arsenal-Regular"/>
              </a:rPr>
              <a:t>los </a:t>
            </a:r>
            <a:r>
              <a:rPr lang="en-US" sz="2700" dirty="0" err="1">
                <a:latin typeface="Arsenal-Regular"/>
                <a:cs typeface="Arsenal-Regular"/>
              </a:rPr>
              <a:t>jóvenes</a:t>
            </a:r>
            <a:r>
              <a:rPr lang="en-US" sz="2700" dirty="0">
                <a:latin typeface="Arsenal-Regular"/>
                <a:cs typeface="Arsenal-Regular"/>
              </a:rPr>
              <a:t> </a:t>
            </a:r>
            <a:r>
              <a:rPr lang="en-US" sz="2700" dirty="0" err="1">
                <a:latin typeface="Arsenal-Regular"/>
                <a:cs typeface="Arsenal-Regular"/>
              </a:rPr>
              <a:t>que</a:t>
            </a:r>
            <a:r>
              <a:rPr lang="en-US" sz="2700" dirty="0">
                <a:latin typeface="Arsenal-Regular"/>
                <a:cs typeface="Arsenal-Regular"/>
              </a:rPr>
              <a:t> </a:t>
            </a:r>
            <a:r>
              <a:rPr lang="en-US" sz="2700" dirty="0" err="1">
                <a:latin typeface="Arsenal-Regular"/>
                <a:cs typeface="Arsenal-Regular"/>
              </a:rPr>
              <a:t>había</a:t>
            </a:r>
            <a:r>
              <a:rPr lang="en-US" sz="2700" dirty="0">
                <a:latin typeface="Arsenal-Regular"/>
                <a:cs typeface="Arsenal-Regular"/>
              </a:rPr>
              <a:t> </a:t>
            </a:r>
            <a:r>
              <a:rPr lang="en-US" sz="2700" dirty="0" err="1">
                <a:latin typeface="Arsenal-Regular"/>
                <a:cs typeface="Arsenal-Regular"/>
              </a:rPr>
              <a:t>enviado</a:t>
            </a:r>
            <a:r>
              <a:rPr lang="en-US" sz="2700" dirty="0">
                <a:latin typeface="Arsenal-Regular"/>
                <a:cs typeface="Arsenal-Regular"/>
              </a:rPr>
              <a:t> David se </a:t>
            </a:r>
            <a:r>
              <a:rPr lang="en-US" sz="2700" dirty="0" err="1">
                <a:latin typeface="Arsenal-Regular"/>
                <a:cs typeface="Arsenal-Regular"/>
              </a:rPr>
              <a:t>volvieron</a:t>
            </a:r>
            <a:r>
              <a:rPr lang="en-US" sz="2700" dirty="0">
                <a:latin typeface="Arsenal-Regular"/>
                <a:cs typeface="Arsenal-Regular"/>
              </a:rPr>
              <a:t> </a:t>
            </a:r>
            <a:r>
              <a:rPr lang="en-US" sz="2700" dirty="0" err="1">
                <a:latin typeface="Arsenal-Regular"/>
                <a:cs typeface="Arsenal-Regular"/>
              </a:rPr>
              <a:t>por</a:t>
            </a:r>
            <a:r>
              <a:rPr lang="en-US" sz="2700" dirty="0">
                <a:latin typeface="Arsenal-Regular"/>
                <a:cs typeface="Arsenal-Regular"/>
              </a:rPr>
              <a:t> </a:t>
            </a:r>
            <a:r>
              <a:rPr lang="en-US" sz="2700" dirty="0" err="1">
                <a:latin typeface="Arsenal-Regular"/>
                <a:cs typeface="Arsenal-Regular"/>
              </a:rPr>
              <a:t>su</a:t>
            </a:r>
            <a:r>
              <a:rPr lang="en-US" sz="2700" dirty="0">
                <a:latin typeface="Arsenal-Regular"/>
                <a:cs typeface="Arsenal-Regular"/>
              </a:rPr>
              <a:t> </a:t>
            </a:r>
            <a:r>
              <a:rPr lang="en-US" sz="2700" dirty="0" err="1">
                <a:latin typeface="Arsenal-Regular"/>
                <a:cs typeface="Arsenal-Regular"/>
              </a:rPr>
              <a:t>camino</a:t>
            </a:r>
            <a:r>
              <a:rPr lang="en-US" sz="2700" dirty="0">
                <a:latin typeface="Arsenal-Regular"/>
                <a:cs typeface="Arsenal-Regular"/>
              </a:rPr>
              <a:t>, y </a:t>
            </a:r>
            <a:r>
              <a:rPr lang="en-US" sz="2700" dirty="0" err="1">
                <a:latin typeface="Arsenal-Regular"/>
                <a:cs typeface="Arsenal-Regular"/>
              </a:rPr>
              <a:t>vinieron</a:t>
            </a:r>
            <a:r>
              <a:rPr lang="en-US" sz="2700" dirty="0">
                <a:latin typeface="Arsenal-Regular"/>
                <a:cs typeface="Arsenal-Regular"/>
              </a:rPr>
              <a:t> y </a:t>
            </a:r>
            <a:r>
              <a:rPr lang="en-US" sz="2700" dirty="0" err="1">
                <a:latin typeface="Arsenal-Regular"/>
                <a:cs typeface="Arsenal-Regular"/>
              </a:rPr>
              <a:t>dijeron</a:t>
            </a:r>
            <a:r>
              <a:rPr lang="en-US" sz="2700" dirty="0">
                <a:latin typeface="Arsenal-Regular"/>
                <a:cs typeface="Arsenal-Regular"/>
              </a:rPr>
              <a:t> a David </a:t>
            </a:r>
            <a:r>
              <a:rPr lang="en-US" sz="2700" dirty="0" err="1">
                <a:latin typeface="Arsenal-Regular"/>
                <a:cs typeface="Arsenal-Regular"/>
              </a:rPr>
              <a:t>todas</a:t>
            </a:r>
            <a:r>
              <a:rPr lang="en-US" sz="2700" dirty="0">
                <a:latin typeface="Arsenal-Regular"/>
                <a:cs typeface="Arsenal-Regular"/>
              </a:rPr>
              <a:t> </a:t>
            </a:r>
            <a:r>
              <a:rPr lang="en-US" sz="2700" dirty="0" err="1">
                <a:latin typeface="Arsenal-Regular"/>
                <a:cs typeface="Arsenal-Regular"/>
              </a:rPr>
              <a:t>estas</a:t>
            </a:r>
            <a:r>
              <a:rPr lang="en-US" sz="2700" dirty="0">
                <a:latin typeface="Arsenal-Regular"/>
                <a:cs typeface="Arsenal-Regular"/>
              </a:rPr>
              <a:t> </a:t>
            </a:r>
            <a:r>
              <a:rPr lang="en-US" sz="2700" dirty="0" err="1">
                <a:latin typeface="Arsenal-Regular"/>
                <a:cs typeface="Arsenal-Regular"/>
              </a:rPr>
              <a:t>palabras</a:t>
            </a:r>
            <a:r>
              <a:rPr lang="en-US" sz="2700" dirty="0">
                <a:latin typeface="Arsenal-Regular"/>
                <a:cs typeface="Arsenal-Regular"/>
              </a:rPr>
              <a:t>. </a:t>
            </a:r>
            <a:r>
              <a:rPr lang="en-US" sz="2700" dirty="0" err="1" smtClean="0">
                <a:latin typeface="Arsenal-Regular"/>
                <a:cs typeface="Arsenal-Regular"/>
              </a:rPr>
              <a:t>Entonces</a:t>
            </a:r>
            <a:r>
              <a:rPr lang="en-US" sz="2700" dirty="0" smtClean="0">
                <a:latin typeface="Arsenal-Regular"/>
                <a:cs typeface="Arsenal-Regular"/>
              </a:rPr>
              <a:t> </a:t>
            </a:r>
            <a:r>
              <a:rPr lang="en-US" sz="2700" dirty="0">
                <a:latin typeface="Arsenal-Regular"/>
                <a:cs typeface="Arsenal-Regular"/>
              </a:rPr>
              <a:t>David </a:t>
            </a:r>
            <a:r>
              <a:rPr lang="en-US" sz="2700" dirty="0" err="1">
                <a:latin typeface="Arsenal-Regular"/>
                <a:cs typeface="Arsenal-Regular"/>
              </a:rPr>
              <a:t>dijo</a:t>
            </a:r>
            <a:r>
              <a:rPr lang="en-US" sz="2700" dirty="0">
                <a:latin typeface="Arsenal-Regular"/>
                <a:cs typeface="Arsenal-Regular"/>
              </a:rPr>
              <a:t> a </a:t>
            </a:r>
            <a:r>
              <a:rPr lang="en-US" sz="2700" dirty="0" err="1">
                <a:latin typeface="Arsenal-Regular"/>
                <a:cs typeface="Arsenal-Regular"/>
              </a:rPr>
              <a:t>sus</a:t>
            </a:r>
            <a:r>
              <a:rPr lang="en-US" sz="2700" dirty="0">
                <a:latin typeface="Arsenal-Regular"/>
                <a:cs typeface="Arsenal-Regular"/>
              </a:rPr>
              <a:t> hombres: </a:t>
            </a:r>
            <a:r>
              <a:rPr lang="en-US" sz="2700" dirty="0" err="1">
                <a:latin typeface="Arsenal-Regular"/>
                <a:cs typeface="Arsenal-Regular"/>
              </a:rPr>
              <a:t>Cíñase</a:t>
            </a:r>
            <a:r>
              <a:rPr lang="en-US" sz="2700" dirty="0">
                <a:latin typeface="Arsenal-Regular"/>
                <a:cs typeface="Arsenal-Regular"/>
              </a:rPr>
              <a:t> </a:t>
            </a:r>
            <a:r>
              <a:rPr lang="en-US" sz="2700" dirty="0" err="1">
                <a:latin typeface="Arsenal-Regular"/>
                <a:cs typeface="Arsenal-Regular"/>
              </a:rPr>
              <a:t>cada</a:t>
            </a:r>
            <a:r>
              <a:rPr lang="en-US" sz="2700" dirty="0">
                <a:latin typeface="Arsenal-Regular"/>
                <a:cs typeface="Arsenal-Regular"/>
              </a:rPr>
              <a:t> </a:t>
            </a:r>
            <a:r>
              <a:rPr lang="en-US" sz="2700" dirty="0" err="1">
                <a:latin typeface="Arsenal-Regular"/>
                <a:cs typeface="Arsenal-Regular"/>
              </a:rPr>
              <a:t>uno</a:t>
            </a:r>
            <a:r>
              <a:rPr lang="en-US" sz="2700" dirty="0">
                <a:latin typeface="Arsenal-Regular"/>
                <a:cs typeface="Arsenal-Regular"/>
              </a:rPr>
              <a:t> </a:t>
            </a:r>
            <a:r>
              <a:rPr lang="en-US" sz="2700" dirty="0" err="1">
                <a:latin typeface="Arsenal-Regular"/>
                <a:cs typeface="Arsenal-Regular"/>
              </a:rPr>
              <a:t>su</a:t>
            </a:r>
            <a:r>
              <a:rPr lang="en-US" sz="2700" dirty="0">
                <a:latin typeface="Arsenal-Regular"/>
                <a:cs typeface="Arsenal-Regular"/>
              </a:rPr>
              <a:t> </a:t>
            </a:r>
            <a:r>
              <a:rPr lang="en-US" sz="2700" dirty="0" err="1">
                <a:latin typeface="Arsenal-Regular"/>
                <a:cs typeface="Arsenal-Regular"/>
              </a:rPr>
              <a:t>espada</a:t>
            </a:r>
            <a:r>
              <a:rPr lang="en-US" sz="2700" dirty="0">
                <a:latin typeface="Arsenal-Regular"/>
                <a:cs typeface="Arsenal-Regular"/>
              </a:rPr>
              <a:t>. Y se </a:t>
            </a:r>
            <a:r>
              <a:rPr lang="en-US" sz="2700" dirty="0" err="1">
                <a:latin typeface="Arsenal-Regular"/>
                <a:cs typeface="Arsenal-Regular"/>
              </a:rPr>
              <a:t>ciñó</a:t>
            </a:r>
            <a:r>
              <a:rPr lang="en-US" sz="2700" dirty="0">
                <a:latin typeface="Arsenal-Regular"/>
                <a:cs typeface="Arsenal-Regular"/>
              </a:rPr>
              <a:t> </a:t>
            </a:r>
            <a:r>
              <a:rPr lang="en-US" sz="2700" dirty="0" err="1">
                <a:latin typeface="Arsenal-Regular"/>
                <a:cs typeface="Arsenal-Regular"/>
              </a:rPr>
              <a:t>cada</a:t>
            </a:r>
            <a:r>
              <a:rPr lang="en-US" sz="2700" dirty="0">
                <a:latin typeface="Arsenal-Regular"/>
                <a:cs typeface="Arsenal-Regular"/>
              </a:rPr>
              <a:t> </a:t>
            </a:r>
            <a:r>
              <a:rPr lang="en-US" sz="2700" dirty="0" err="1">
                <a:latin typeface="Arsenal-Regular"/>
                <a:cs typeface="Arsenal-Regular"/>
              </a:rPr>
              <a:t>uno</a:t>
            </a:r>
            <a:r>
              <a:rPr lang="en-US" sz="2700" dirty="0">
                <a:latin typeface="Arsenal-Regular"/>
                <a:cs typeface="Arsenal-Regular"/>
              </a:rPr>
              <a:t> </a:t>
            </a:r>
            <a:r>
              <a:rPr lang="en-US" sz="2700" dirty="0" err="1">
                <a:latin typeface="Arsenal-Regular"/>
                <a:cs typeface="Arsenal-Regular"/>
              </a:rPr>
              <a:t>su</a:t>
            </a:r>
            <a:r>
              <a:rPr lang="en-US" sz="2700" dirty="0">
                <a:latin typeface="Arsenal-Regular"/>
                <a:cs typeface="Arsenal-Regular"/>
              </a:rPr>
              <a:t> </a:t>
            </a:r>
            <a:r>
              <a:rPr lang="en-US" sz="2700" dirty="0" err="1">
                <a:latin typeface="Arsenal-Regular"/>
                <a:cs typeface="Arsenal-Regular"/>
              </a:rPr>
              <a:t>espada</a:t>
            </a:r>
            <a:r>
              <a:rPr lang="en-US" sz="2700" dirty="0">
                <a:latin typeface="Arsenal-Regular"/>
                <a:cs typeface="Arsenal-Regular"/>
              </a:rPr>
              <a:t> y </a:t>
            </a:r>
            <a:r>
              <a:rPr lang="en-US" sz="2700" dirty="0" err="1">
                <a:latin typeface="Arsenal-Regular"/>
                <a:cs typeface="Arsenal-Regular"/>
              </a:rPr>
              <a:t>también</a:t>
            </a:r>
            <a:r>
              <a:rPr lang="en-US" sz="2700" dirty="0">
                <a:latin typeface="Arsenal-Regular"/>
                <a:cs typeface="Arsenal-Regular"/>
              </a:rPr>
              <a:t> David se </a:t>
            </a:r>
            <a:r>
              <a:rPr lang="en-US" sz="2700" dirty="0" err="1">
                <a:latin typeface="Arsenal-Regular"/>
                <a:cs typeface="Arsenal-Regular"/>
              </a:rPr>
              <a:t>ciñó</a:t>
            </a:r>
            <a:r>
              <a:rPr lang="en-US" sz="2700" dirty="0">
                <a:latin typeface="Arsenal-Regular"/>
                <a:cs typeface="Arsenal-Regular"/>
              </a:rPr>
              <a:t> </a:t>
            </a:r>
            <a:r>
              <a:rPr lang="en-US" sz="2700" dirty="0" err="1">
                <a:latin typeface="Arsenal-Regular"/>
                <a:cs typeface="Arsenal-Regular"/>
              </a:rPr>
              <a:t>su</a:t>
            </a:r>
            <a:r>
              <a:rPr lang="en-US" sz="2700" dirty="0">
                <a:latin typeface="Arsenal-Regular"/>
                <a:cs typeface="Arsenal-Regular"/>
              </a:rPr>
              <a:t> </a:t>
            </a:r>
            <a:r>
              <a:rPr lang="en-US" sz="2700" dirty="0" err="1">
                <a:latin typeface="Arsenal-Regular"/>
                <a:cs typeface="Arsenal-Regular"/>
              </a:rPr>
              <a:t>espada</a:t>
            </a:r>
            <a:r>
              <a:rPr lang="en-US" sz="2700" dirty="0">
                <a:latin typeface="Arsenal-Regular"/>
                <a:cs typeface="Arsenal-Regular"/>
              </a:rPr>
              <a:t>; </a:t>
            </a:r>
            <a:r>
              <a:rPr lang="en-US" sz="2700" u="sng" dirty="0">
                <a:solidFill>
                  <a:srgbClr val="FFFF00"/>
                </a:solidFill>
                <a:latin typeface="Arsenal-Regular"/>
                <a:cs typeface="Arsenal-Regular"/>
              </a:rPr>
              <a:t>y </a:t>
            </a:r>
            <a:r>
              <a:rPr lang="en-US" sz="2700" u="sng" dirty="0" err="1">
                <a:solidFill>
                  <a:srgbClr val="FFFF00"/>
                </a:solidFill>
                <a:latin typeface="Arsenal-Regular"/>
                <a:cs typeface="Arsenal-Regular"/>
              </a:rPr>
              <a:t>subieron</a:t>
            </a:r>
            <a:r>
              <a:rPr lang="en-US" sz="2700" u="sng" dirty="0">
                <a:solidFill>
                  <a:srgbClr val="FFFF00"/>
                </a:solidFill>
                <a:latin typeface="Arsenal-Regular"/>
                <a:cs typeface="Arsenal-Regular"/>
              </a:rPr>
              <a:t> </a:t>
            </a:r>
            <a:r>
              <a:rPr lang="en-US" sz="2700" u="sng" dirty="0" err="1">
                <a:solidFill>
                  <a:srgbClr val="FFFF00"/>
                </a:solidFill>
                <a:latin typeface="Arsenal-Regular"/>
                <a:cs typeface="Arsenal-Regular"/>
              </a:rPr>
              <a:t>tras</a:t>
            </a:r>
            <a:r>
              <a:rPr lang="en-US" sz="2700" u="sng" dirty="0">
                <a:solidFill>
                  <a:srgbClr val="FFFF00"/>
                </a:solidFill>
                <a:latin typeface="Arsenal-Regular"/>
                <a:cs typeface="Arsenal-Regular"/>
              </a:rPr>
              <a:t> David </a:t>
            </a:r>
            <a:r>
              <a:rPr lang="en-US" sz="2700" u="sng" dirty="0" err="1">
                <a:solidFill>
                  <a:srgbClr val="FFFF00"/>
                </a:solidFill>
                <a:latin typeface="Arsenal-Regular"/>
                <a:cs typeface="Arsenal-Regular"/>
              </a:rPr>
              <a:t>como</a:t>
            </a:r>
            <a:r>
              <a:rPr lang="en-US" sz="2700" u="sng" dirty="0">
                <a:solidFill>
                  <a:srgbClr val="FFFF00"/>
                </a:solidFill>
                <a:latin typeface="Arsenal-Regular"/>
                <a:cs typeface="Arsenal-Regular"/>
              </a:rPr>
              <a:t> </a:t>
            </a:r>
            <a:r>
              <a:rPr lang="en-US" sz="2700" u="sng" dirty="0" err="1">
                <a:solidFill>
                  <a:srgbClr val="FFFF00"/>
                </a:solidFill>
                <a:latin typeface="Arsenal-Regular"/>
                <a:cs typeface="Arsenal-Regular"/>
              </a:rPr>
              <a:t>cuatrocientos</a:t>
            </a:r>
            <a:r>
              <a:rPr lang="en-US" sz="2700" u="sng" dirty="0">
                <a:solidFill>
                  <a:srgbClr val="FFFF00"/>
                </a:solidFill>
                <a:latin typeface="Arsenal-Regular"/>
                <a:cs typeface="Arsenal-Regular"/>
              </a:rPr>
              <a:t> hombres, y </a:t>
            </a:r>
            <a:r>
              <a:rPr lang="en-US" sz="2700" u="sng" dirty="0" err="1">
                <a:solidFill>
                  <a:srgbClr val="FFFF00"/>
                </a:solidFill>
                <a:latin typeface="Arsenal-Regular"/>
                <a:cs typeface="Arsenal-Regular"/>
              </a:rPr>
              <a:t>dejaron</a:t>
            </a:r>
            <a:r>
              <a:rPr lang="en-US" sz="2700" u="sng" dirty="0">
                <a:solidFill>
                  <a:srgbClr val="FFFF00"/>
                </a:solidFill>
                <a:latin typeface="Arsenal-Regular"/>
                <a:cs typeface="Arsenal-Regular"/>
              </a:rPr>
              <a:t> </a:t>
            </a:r>
            <a:r>
              <a:rPr lang="en-US" sz="2700" u="sng" dirty="0" err="1">
                <a:solidFill>
                  <a:srgbClr val="FFFF00"/>
                </a:solidFill>
                <a:latin typeface="Arsenal-Regular"/>
                <a:cs typeface="Arsenal-Regular"/>
              </a:rPr>
              <a:t>doscientos</a:t>
            </a:r>
            <a:r>
              <a:rPr lang="en-US" sz="2700" u="sng" dirty="0">
                <a:solidFill>
                  <a:srgbClr val="FFFF00"/>
                </a:solidFill>
                <a:latin typeface="Arsenal-Regular"/>
                <a:cs typeface="Arsenal-Regular"/>
              </a:rPr>
              <a:t> con el </a:t>
            </a:r>
            <a:r>
              <a:rPr lang="en-US" sz="2700" u="sng" dirty="0" err="1">
                <a:solidFill>
                  <a:srgbClr val="FFFF00"/>
                </a:solidFill>
                <a:latin typeface="Arsenal-Regular"/>
                <a:cs typeface="Arsenal-Regular"/>
              </a:rPr>
              <a:t>bagaje</a:t>
            </a:r>
            <a:r>
              <a:rPr lang="en-US" sz="2700" u="sng" dirty="0" smtClean="0">
                <a:solidFill>
                  <a:srgbClr val="FFFF00"/>
                </a:solidFill>
                <a:latin typeface="Arsenal-Regular"/>
                <a:cs typeface="Arsenal-Regular"/>
              </a:rPr>
              <a:t>.</a:t>
            </a:r>
          </a:p>
          <a:p>
            <a:endParaRPr lang="en-US" sz="2700" dirty="0">
              <a:latin typeface="Arsenal-Regular"/>
              <a:cs typeface="Arsenal-Regular"/>
            </a:endParaRPr>
          </a:p>
          <a:p>
            <a:r>
              <a:rPr lang="en-US" sz="2700" dirty="0" smtClean="0">
                <a:latin typeface="Arsenal-Regular"/>
                <a:cs typeface="Arsenal-Regular"/>
              </a:rPr>
              <a:t>1 Samuel 25:11-13</a:t>
            </a:r>
            <a:endParaRPr lang="en-US" sz="2700" dirty="0">
              <a:latin typeface="Arsenal-Regular"/>
              <a:cs typeface="Arsenal-Regular"/>
            </a:endParaRPr>
          </a:p>
        </p:txBody>
      </p:sp>
      <p:pic>
        <p:nvPicPr>
          <p:cNvPr id="5" name="biblia animacion.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75371"/>
          <a:stretch/>
        </p:blipFill>
        <p:spPr>
          <a:xfrm>
            <a:off x="0" y="4479894"/>
            <a:ext cx="9144000" cy="795348"/>
          </a:xfrm>
          <a:prstGeom prst="rect">
            <a:avLst/>
          </a:prstGeom>
        </p:spPr>
      </p:pic>
    </p:spTree>
    <p:extLst>
      <p:ext uri="{BB962C8B-B14F-4D97-AF65-F5344CB8AC3E}">
        <p14:creationId xmlns:p14="http://schemas.microsoft.com/office/powerpoint/2010/main" val="16021297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repeatCount="indefinite" fill="hold" display="0">
                  <p:stCondLst>
                    <p:cond delay="indefinite"/>
                  </p:stCondLst>
                </p:cTn>
                <p:tgtEl>
                  <p:spTgt spid="5"/>
                </p:tgtEl>
              </p:cMediaNode>
            </p:vide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117" y="17640"/>
            <a:ext cx="8837509" cy="4524315"/>
          </a:xfrm>
          <a:prstGeom prst="rect">
            <a:avLst/>
          </a:prstGeom>
        </p:spPr>
        <p:txBody>
          <a:bodyPr wrap="square">
            <a:spAutoFit/>
          </a:bodyPr>
          <a:lstStyle/>
          <a:p>
            <a:r>
              <a:rPr lang="en-US" sz="2400" dirty="0" err="1">
                <a:latin typeface="Arsenal-Regular"/>
                <a:cs typeface="Arsenal-Regular"/>
              </a:rPr>
              <a:t>Pero</a:t>
            </a:r>
            <a:r>
              <a:rPr lang="en-US" sz="2400" dirty="0">
                <a:latin typeface="Arsenal-Regular"/>
                <a:cs typeface="Arsenal-Regular"/>
              </a:rPr>
              <a:t> </a:t>
            </a:r>
            <a:r>
              <a:rPr lang="en-US" sz="2400" dirty="0" err="1">
                <a:latin typeface="Arsenal-Regular"/>
                <a:cs typeface="Arsenal-Regular"/>
              </a:rPr>
              <a:t>uno</a:t>
            </a:r>
            <a:r>
              <a:rPr lang="en-US" sz="2400" dirty="0">
                <a:latin typeface="Arsenal-Regular"/>
                <a:cs typeface="Arsenal-Regular"/>
              </a:rPr>
              <a:t> de los </a:t>
            </a:r>
            <a:r>
              <a:rPr lang="en-US" sz="2400" dirty="0" err="1">
                <a:latin typeface="Arsenal-Regular"/>
                <a:cs typeface="Arsenal-Regular"/>
              </a:rPr>
              <a:t>criados</a:t>
            </a:r>
            <a:r>
              <a:rPr lang="en-US" sz="2400" dirty="0">
                <a:latin typeface="Arsenal-Regular"/>
                <a:cs typeface="Arsenal-Regular"/>
              </a:rPr>
              <a:t> </a:t>
            </a:r>
            <a:r>
              <a:rPr lang="en-US" sz="2400" dirty="0" err="1">
                <a:latin typeface="Arsenal-Regular"/>
                <a:cs typeface="Arsenal-Regular"/>
              </a:rPr>
              <a:t>dio</a:t>
            </a:r>
            <a:r>
              <a:rPr lang="en-US" sz="2400" dirty="0">
                <a:latin typeface="Arsenal-Regular"/>
                <a:cs typeface="Arsenal-Regular"/>
              </a:rPr>
              <a:t> </a:t>
            </a:r>
            <a:r>
              <a:rPr lang="en-US" sz="2400" dirty="0" err="1">
                <a:latin typeface="Arsenal-Regular"/>
                <a:cs typeface="Arsenal-Regular"/>
              </a:rPr>
              <a:t>aviso</a:t>
            </a:r>
            <a:r>
              <a:rPr lang="en-US" sz="2400" dirty="0">
                <a:latin typeface="Arsenal-Regular"/>
                <a:cs typeface="Arsenal-Regular"/>
              </a:rPr>
              <a:t> a Abigail </a:t>
            </a:r>
            <a:r>
              <a:rPr lang="en-US" sz="2400" dirty="0" err="1">
                <a:latin typeface="Arsenal-Regular"/>
                <a:cs typeface="Arsenal-Regular"/>
              </a:rPr>
              <a:t>mujer</a:t>
            </a:r>
            <a:r>
              <a:rPr lang="en-US" sz="2400" dirty="0">
                <a:latin typeface="Arsenal-Regular"/>
                <a:cs typeface="Arsenal-Regular"/>
              </a:rPr>
              <a:t> de </a:t>
            </a:r>
            <a:r>
              <a:rPr lang="en-US" sz="2400" dirty="0" err="1">
                <a:latin typeface="Arsenal-Regular"/>
                <a:cs typeface="Arsenal-Regular"/>
              </a:rPr>
              <a:t>Nabal</a:t>
            </a:r>
            <a:r>
              <a:rPr lang="en-US" sz="2400" dirty="0">
                <a:latin typeface="Arsenal-Regular"/>
                <a:cs typeface="Arsenal-Regular"/>
              </a:rPr>
              <a:t>, </a:t>
            </a:r>
            <a:r>
              <a:rPr lang="en-US" sz="2400" dirty="0" err="1">
                <a:latin typeface="Arsenal-Regular"/>
                <a:cs typeface="Arsenal-Regular"/>
              </a:rPr>
              <a:t>diciendo</a:t>
            </a:r>
            <a:r>
              <a:rPr lang="en-US" sz="2400" dirty="0">
                <a:latin typeface="Arsenal-Regular"/>
                <a:cs typeface="Arsenal-Regular"/>
              </a:rPr>
              <a:t>: He </a:t>
            </a:r>
            <a:r>
              <a:rPr lang="en-US" sz="2400" dirty="0" err="1">
                <a:latin typeface="Arsenal-Regular"/>
                <a:cs typeface="Arsenal-Regular"/>
              </a:rPr>
              <a:t>aquí</a:t>
            </a:r>
            <a:r>
              <a:rPr lang="en-US" sz="2400" dirty="0">
                <a:latin typeface="Arsenal-Regular"/>
                <a:cs typeface="Arsenal-Regular"/>
              </a:rPr>
              <a:t> David </a:t>
            </a:r>
            <a:r>
              <a:rPr lang="en-US" sz="2400" dirty="0" err="1">
                <a:latin typeface="Arsenal-Regular"/>
                <a:cs typeface="Arsenal-Regular"/>
              </a:rPr>
              <a:t>envió</a:t>
            </a:r>
            <a:r>
              <a:rPr lang="en-US" sz="2400" dirty="0">
                <a:latin typeface="Arsenal-Regular"/>
                <a:cs typeface="Arsenal-Regular"/>
              </a:rPr>
              <a:t> </a:t>
            </a:r>
            <a:r>
              <a:rPr lang="en-US" sz="2400" dirty="0" err="1">
                <a:latin typeface="Arsenal-Regular"/>
                <a:cs typeface="Arsenal-Regular"/>
              </a:rPr>
              <a:t>mensajeros</a:t>
            </a:r>
            <a:r>
              <a:rPr lang="en-US" sz="2400" dirty="0">
                <a:latin typeface="Arsenal-Regular"/>
                <a:cs typeface="Arsenal-Regular"/>
              </a:rPr>
              <a:t> del </a:t>
            </a:r>
            <a:r>
              <a:rPr lang="en-US" sz="2400" dirty="0" err="1">
                <a:latin typeface="Arsenal-Regular"/>
                <a:cs typeface="Arsenal-Regular"/>
              </a:rPr>
              <a:t>desierto</a:t>
            </a:r>
            <a:r>
              <a:rPr lang="en-US" sz="2400" dirty="0">
                <a:latin typeface="Arsenal-Regular"/>
                <a:cs typeface="Arsenal-Regular"/>
              </a:rPr>
              <a:t> </a:t>
            </a:r>
            <a:r>
              <a:rPr lang="en-US" sz="2400" dirty="0" err="1">
                <a:latin typeface="Arsenal-Regular"/>
                <a:cs typeface="Arsenal-Regular"/>
              </a:rPr>
              <a:t>que</a:t>
            </a:r>
            <a:r>
              <a:rPr lang="en-US" sz="2400" dirty="0">
                <a:latin typeface="Arsenal-Regular"/>
                <a:cs typeface="Arsenal-Regular"/>
              </a:rPr>
              <a:t> </a:t>
            </a:r>
            <a:r>
              <a:rPr lang="en-US" sz="2400" dirty="0" err="1">
                <a:latin typeface="Arsenal-Regular"/>
                <a:cs typeface="Arsenal-Regular"/>
              </a:rPr>
              <a:t>saludasen</a:t>
            </a:r>
            <a:r>
              <a:rPr lang="en-US" sz="2400" dirty="0">
                <a:latin typeface="Arsenal-Regular"/>
                <a:cs typeface="Arsenal-Regular"/>
              </a:rPr>
              <a:t> a </a:t>
            </a:r>
            <a:r>
              <a:rPr lang="en-US" sz="2400" dirty="0" err="1">
                <a:latin typeface="Arsenal-Regular"/>
                <a:cs typeface="Arsenal-Regular"/>
              </a:rPr>
              <a:t>nuestro</a:t>
            </a:r>
            <a:r>
              <a:rPr lang="en-US" sz="2400" dirty="0">
                <a:latin typeface="Arsenal-Regular"/>
                <a:cs typeface="Arsenal-Regular"/>
              </a:rPr>
              <a:t> </a:t>
            </a:r>
            <a:r>
              <a:rPr lang="en-US" sz="2400" dirty="0" err="1">
                <a:latin typeface="Arsenal-Regular"/>
                <a:cs typeface="Arsenal-Regular"/>
              </a:rPr>
              <a:t>amo</a:t>
            </a:r>
            <a:r>
              <a:rPr lang="en-US" sz="2400" dirty="0">
                <a:latin typeface="Arsenal-Regular"/>
                <a:cs typeface="Arsenal-Regular"/>
              </a:rPr>
              <a:t>, y </a:t>
            </a:r>
            <a:r>
              <a:rPr lang="en-US" sz="2400" dirty="0" err="1">
                <a:latin typeface="Arsenal-Regular"/>
                <a:cs typeface="Arsenal-Regular"/>
              </a:rPr>
              <a:t>él</a:t>
            </a:r>
            <a:r>
              <a:rPr lang="en-US" sz="2400" dirty="0">
                <a:latin typeface="Arsenal-Regular"/>
                <a:cs typeface="Arsenal-Regular"/>
              </a:rPr>
              <a:t> los ha </a:t>
            </a:r>
            <a:r>
              <a:rPr lang="en-US" sz="2400" dirty="0" err="1">
                <a:latin typeface="Arsenal-Regular"/>
                <a:cs typeface="Arsenal-Regular"/>
              </a:rPr>
              <a:t>zaherido</a:t>
            </a:r>
            <a:r>
              <a:rPr lang="en-US" sz="2400" dirty="0">
                <a:latin typeface="Arsenal-Regular"/>
                <a:cs typeface="Arsenal-Regular"/>
              </a:rPr>
              <a:t>. </a:t>
            </a:r>
            <a:r>
              <a:rPr lang="en-US" sz="2400" dirty="0" smtClean="0">
                <a:latin typeface="Arsenal-Regular"/>
                <a:cs typeface="Arsenal-Regular"/>
              </a:rPr>
              <a:t>Y </a:t>
            </a:r>
            <a:r>
              <a:rPr lang="en-US" sz="2400" dirty="0" err="1">
                <a:latin typeface="Arsenal-Regular"/>
                <a:cs typeface="Arsenal-Regular"/>
              </a:rPr>
              <a:t>aquellos</a:t>
            </a:r>
            <a:r>
              <a:rPr lang="en-US" sz="2400" dirty="0">
                <a:latin typeface="Arsenal-Regular"/>
                <a:cs typeface="Arsenal-Regular"/>
              </a:rPr>
              <a:t> hombres </a:t>
            </a:r>
            <a:r>
              <a:rPr lang="en-US" sz="2400" dirty="0" err="1">
                <a:latin typeface="Arsenal-Regular"/>
                <a:cs typeface="Arsenal-Regular"/>
              </a:rPr>
              <a:t>han</a:t>
            </a:r>
            <a:r>
              <a:rPr lang="en-US" sz="2400" dirty="0">
                <a:latin typeface="Arsenal-Regular"/>
                <a:cs typeface="Arsenal-Regular"/>
              </a:rPr>
              <a:t> </a:t>
            </a:r>
            <a:r>
              <a:rPr lang="en-US" sz="2400" dirty="0" err="1">
                <a:latin typeface="Arsenal-Regular"/>
                <a:cs typeface="Arsenal-Regular"/>
              </a:rPr>
              <a:t>sido</a:t>
            </a:r>
            <a:r>
              <a:rPr lang="en-US" sz="2400" dirty="0">
                <a:latin typeface="Arsenal-Regular"/>
                <a:cs typeface="Arsenal-Regular"/>
              </a:rPr>
              <a:t> </a:t>
            </a:r>
            <a:r>
              <a:rPr lang="en-US" sz="2400" dirty="0" err="1">
                <a:latin typeface="Arsenal-Regular"/>
                <a:cs typeface="Arsenal-Regular"/>
              </a:rPr>
              <a:t>muy</a:t>
            </a:r>
            <a:r>
              <a:rPr lang="en-US" sz="2400" dirty="0">
                <a:latin typeface="Arsenal-Regular"/>
                <a:cs typeface="Arsenal-Regular"/>
              </a:rPr>
              <a:t> </a:t>
            </a:r>
            <a:r>
              <a:rPr lang="en-US" sz="2400" dirty="0" err="1">
                <a:latin typeface="Arsenal-Regular"/>
                <a:cs typeface="Arsenal-Regular"/>
              </a:rPr>
              <a:t>buenos</a:t>
            </a:r>
            <a:r>
              <a:rPr lang="en-US" sz="2400" dirty="0">
                <a:latin typeface="Arsenal-Regular"/>
                <a:cs typeface="Arsenal-Regular"/>
              </a:rPr>
              <a:t> con </a:t>
            </a:r>
            <a:r>
              <a:rPr lang="en-US" sz="2400" dirty="0" err="1">
                <a:latin typeface="Arsenal-Regular"/>
                <a:cs typeface="Arsenal-Regular"/>
              </a:rPr>
              <a:t>nosotros</a:t>
            </a:r>
            <a:r>
              <a:rPr lang="en-US" sz="2400" dirty="0">
                <a:latin typeface="Arsenal-Regular"/>
                <a:cs typeface="Arsenal-Regular"/>
              </a:rPr>
              <a:t>, y </a:t>
            </a:r>
            <a:r>
              <a:rPr lang="en-US" sz="2400" dirty="0" err="1">
                <a:latin typeface="Arsenal-Regular"/>
                <a:cs typeface="Arsenal-Regular"/>
              </a:rPr>
              <a:t>nunca</a:t>
            </a:r>
            <a:r>
              <a:rPr lang="en-US" sz="2400" dirty="0">
                <a:latin typeface="Arsenal-Regular"/>
                <a:cs typeface="Arsenal-Regular"/>
              </a:rPr>
              <a:t> </a:t>
            </a:r>
            <a:r>
              <a:rPr lang="en-US" sz="2400" dirty="0" err="1">
                <a:latin typeface="Arsenal-Regular"/>
                <a:cs typeface="Arsenal-Regular"/>
              </a:rPr>
              <a:t>nos</a:t>
            </a:r>
            <a:r>
              <a:rPr lang="en-US" sz="2400" dirty="0">
                <a:latin typeface="Arsenal-Regular"/>
                <a:cs typeface="Arsenal-Regular"/>
              </a:rPr>
              <a:t> </a:t>
            </a:r>
            <a:r>
              <a:rPr lang="en-US" sz="2400" dirty="0" err="1">
                <a:latin typeface="Arsenal-Regular"/>
                <a:cs typeface="Arsenal-Regular"/>
              </a:rPr>
              <a:t>trataron</a:t>
            </a:r>
            <a:r>
              <a:rPr lang="en-US" sz="2400" dirty="0">
                <a:latin typeface="Arsenal-Regular"/>
                <a:cs typeface="Arsenal-Regular"/>
              </a:rPr>
              <a:t> mal, </a:t>
            </a:r>
            <a:r>
              <a:rPr lang="en-US" sz="2400" dirty="0" err="1">
                <a:latin typeface="Arsenal-Regular"/>
                <a:cs typeface="Arsenal-Regular"/>
              </a:rPr>
              <a:t>ni</a:t>
            </a:r>
            <a:r>
              <a:rPr lang="en-US" sz="2400" dirty="0">
                <a:latin typeface="Arsenal-Regular"/>
                <a:cs typeface="Arsenal-Regular"/>
              </a:rPr>
              <a:t> </a:t>
            </a:r>
            <a:r>
              <a:rPr lang="en-US" sz="2400" dirty="0" err="1">
                <a:latin typeface="Arsenal-Regular"/>
                <a:cs typeface="Arsenal-Regular"/>
              </a:rPr>
              <a:t>nos</a:t>
            </a:r>
            <a:r>
              <a:rPr lang="en-US" sz="2400" dirty="0">
                <a:latin typeface="Arsenal-Regular"/>
                <a:cs typeface="Arsenal-Regular"/>
              </a:rPr>
              <a:t> </a:t>
            </a:r>
            <a:r>
              <a:rPr lang="en-US" sz="2400" dirty="0" err="1">
                <a:latin typeface="Arsenal-Regular"/>
                <a:cs typeface="Arsenal-Regular"/>
              </a:rPr>
              <a:t>faltó</a:t>
            </a:r>
            <a:r>
              <a:rPr lang="en-US" sz="2400" dirty="0">
                <a:latin typeface="Arsenal-Regular"/>
                <a:cs typeface="Arsenal-Regular"/>
              </a:rPr>
              <a:t> nada en </a:t>
            </a:r>
            <a:r>
              <a:rPr lang="en-US" sz="2400" dirty="0" err="1">
                <a:latin typeface="Arsenal-Regular"/>
                <a:cs typeface="Arsenal-Regular"/>
              </a:rPr>
              <a:t>todo</a:t>
            </a:r>
            <a:r>
              <a:rPr lang="en-US" sz="2400" dirty="0">
                <a:latin typeface="Arsenal-Regular"/>
                <a:cs typeface="Arsenal-Regular"/>
              </a:rPr>
              <a:t> el </a:t>
            </a:r>
            <a:r>
              <a:rPr lang="en-US" sz="2400" dirty="0" err="1">
                <a:latin typeface="Arsenal-Regular"/>
                <a:cs typeface="Arsenal-Regular"/>
              </a:rPr>
              <a:t>tiempo</a:t>
            </a:r>
            <a:r>
              <a:rPr lang="en-US" sz="2400" dirty="0">
                <a:latin typeface="Arsenal-Regular"/>
                <a:cs typeface="Arsenal-Regular"/>
              </a:rPr>
              <a:t> </a:t>
            </a:r>
            <a:r>
              <a:rPr lang="en-US" sz="2400" dirty="0" err="1">
                <a:latin typeface="Arsenal-Regular"/>
                <a:cs typeface="Arsenal-Regular"/>
              </a:rPr>
              <a:t>que</a:t>
            </a:r>
            <a:r>
              <a:rPr lang="en-US" sz="2400" dirty="0">
                <a:latin typeface="Arsenal-Regular"/>
                <a:cs typeface="Arsenal-Regular"/>
              </a:rPr>
              <a:t> </a:t>
            </a:r>
            <a:r>
              <a:rPr lang="en-US" sz="2400" dirty="0" err="1">
                <a:latin typeface="Arsenal-Regular"/>
                <a:cs typeface="Arsenal-Regular"/>
              </a:rPr>
              <a:t>anduvimos</a:t>
            </a:r>
            <a:r>
              <a:rPr lang="en-US" sz="2400" dirty="0">
                <a:latin typeface="Arsenal-Regular"/>
                <a:cs typeface="Arsenal-Regular"/>
              </a:rPr>
              <a:t> con </a:t>
            </a:r>
            <a:r>
              <a:rPr lang="en-US" sz="2400" dirty="0" err="1">
                <a:latin typeface="Arsenal-Regular"/>
                <a:cs typeface="Arsenal-Regular"/>
              </a:rPr>
              <a:t>ellos</a:t>
            </a:r>
            <a:r>
              <a:rPr lang="en-US" sz="2400" dirty="0">
                <a:latin typeface="Arsenal-Regular"/>
                <a:cs typeface="Arsenal-Regular"/>
              </a:rPr>
              <a:t>, </a:t>
            </a:r>
            <a:r>
              <a:rPr lang="en-US" sz="2400" dirty="0" err="1">
                <a:latin typeface="Arsenal-Regular"/>
                <a:cs typeface="Arsenal-Regular"/>
              </a:rPr>
              <a:t>cuando</a:t>
            </a:r>
            <a:r>
              <a:rPr lang="en-US" sz="2400" dirty="0">
                <a:latin typeface="Arsenal-Regular"/>
                <a:cs typeface="Arsenal-Regular"/>
              </a:rPr>
              <a:t> </a:t>
            </a:r>
            <a:r>
              <a:rPr lang="en-US" sz="2400" dirty="0" err="1">
                <a:latin typeface="Arsenal-Regular"/>
                <a:cs typeface="Arsenal-Regular"/>
              </a:rPr>
              <a:t>estábamos</a:t>
            </a:r>
            <a:r>
              <a:rPr lang="en-US" sz="2400" dirty="0">
                <a:latin typeface="Arsenal-Regular"/>
                <a:cs typeface="Arsenal-Regular"/>
              </a:rPr>
              <a:t> en el campo. </a:t>
            </a:r>
            <a:r>
              <a:rPr lang="en-US" sz="2400" dirty="0" err="1" smtClean="0">
                <a:latin typeface="Arsenal-Regular"/>
                <a:cs typeface="Arsenal-Regular"/>
              </a:rPr>
              <a:t>Muro</a:t>
            </a:r>
            <a:r>
              <a:rPr lang="en-US" sz="2400" dirty="0" smtClean="0">
                <a:latin typeface="Arsenal-Regular"/>
                <a:cs typeface="Arsenal-Regular"/>
              </a:rPr>
              <a:t> </a:t>
            </a:r>
            <a:r>
              <a:rPr lang="en-US" sz="2400" dirty="0" err="1">
                <a:latin typeface="Arsenal-Regular"/>
                <a:cs typeface="Arsenal-Regular"/>
              </a:rPr>
              <a:t>fueron</a:t>
            </a:r>
            <a:r>
              <a:rPr lang="en-US" sz="2400" dirty="0">
                <a:latin typeface="Arsenal-Regular"/>
                <a:cs typeface="Arsenal-Regular"/>
              </a:rPr>
              <a:t> </a:t>
            </a:r>
            <a:r>
              <a:rPr lang="en-US" sz="2400" dirty="0" err="1">
                <a:latin typeface="Arsenal-Regular"/>
                <a:cs typeface="Arsenal-Regular"/>
              </a:rPr>
              <a:t>para</a:t>
            </a:r>
            <a:r>
              <a:rPr lang="en-US" sz="2400" dirty="0">
                <a:latin typeface="Arsenal-Regular"/>
                <a:cs typeface="Arsenal-Regular"/>
              </a:rPr>
              <a:t> </a:t>
            </a:r>
            <a:r>
              <a:rPr lang="en-US" sz="2400" dirty="0" err="1">
                <a:latin typeface="Arsenal-Regular"/>
                <a:cs typeface="Arsenal-Regular"/>
              </a:rPr>
              <a:t>nosotros</a:t>
            </a:r>
            <a:r>
              <a:rPr lang="en-US" sz="2400" dirty="0">
                <a:latin typeface="Arsenal-Regular"/>
                <a:cs typeface="Arsenal-Regular"/>
              </a:rPr>
              <a:t> de </a:t>
            </a:r>
            <a:r>
              <a:rPr lang="en-US" sz="2400" dirty="0" err="1">
                <a:latin typeface="Arsenal-Regular"/>
                <a:cs typeface="Arsenal-Regular"/>
              </a:rPr>
              <a:t>día</a:t>
            </a:r>
            <a:r>
              <a:rPr lang="en-US" sz="2400" dirty="0">
                <a:latin typeface="Arsenal-Regular"/>
                <a:cs typeface="Arsenal-Regular"/>
              </a:rPr>
              <a:t> y de </a:t>
            </a:r>
            <a:r>
              <a:rPr lang="en-US" sz="2400" dirty="0" err="1">
                <a:latin typeface="Arsenal-Regular"/>
                <a:cs typeface="Arsenal-Regular"/>
              </a:rPr>
              <a:t>noche</a:t>
            </a:r>
            <a:r>
              <a:rPr lang="en-US" sz="2400" dirty="0">
                <a:latin typeface="Arsenal-Regular"/>
                <a:cs typeface="Arsenal-Regular"/>
              </a:rPr>
              <a:t>, </a:t>
            </a:r>
            <a:r>
              <a:rPr lang="en-US" sz="2400" dirty="0" err="1">
                <a:latin typeface="Arsenal-Regular"/>
                <a:cs typeface="Arsenal-Regular"/>
              </a:rPr>
              <a:t>todos</a:t>
            </a:r>
            <a:r>
              <a:rPr lang="en-US" sz="2400" dirty="0">
                <a:latin typeface="Arsenal-Regular"/>
                <a:cs typeface="Arsenal-Regular"/>
              </a:rPr>
              <a:t> los </a:t>
            </a:r>
            <a:r>
              <a:rPr lang="en-US" sz="2400" dirty="0" err="1">
                <a:latin typeface="Arsenal-Regular"/>
                <a:cs typeface="Arsenal-Regular"/>
              </a:rPr>
              <a:t>días</a:t>
            </a:r>
            <a:r>
              <a:rPr lang="en-US" sz="2400" dirty="0">
                <a:latin typeface="Arsenal-Regular"/>
                <a:cs typeface="Arsenal-Regular"/>
              </a:rPr>
              <a:t> </a:t>
            </a:r>
            <a:r>
              <a:rPr lang="en-US" sz="2400" dirty="0" err="1">
                <a:latin typeface="Arsenal-Regular"/>
                <a:cs typeface="Arsenal-Regular"/>
              </a:rPr>
              <a:t>que</a:t>
            </a:r>
            <a:r>
              <a:rPr lang="en-US" sz="2400" dirty="0">
                <a:latin typeface="Arsenal-Regular"/>
                <a:cs typeface="Arsenal-Regular"/>
              </a:rPr>
              <a:t> </a:t>
            </a:r>
            <a:r>
              <a:rPr lang="en-US" sz="2400" dirty="0" err="1">
                <a:latin typeface="Arsenal-Regular"/>
                <a:cs typeface="Arsenal-Regular"/>
              </a:rPr>
              <a:t>hemos</a:t>
            </a:r>
            <a:r>
              <a:rPr lang="en-US" sz="2400" dirty="0">
                <a:latin typeface="Arsenal-Regular"/>
                <a:cs typeface="Arsenal-Regular"/>
              </a:rPr>
              <a:t> </a:t>
            </a:r>
            <a:r>
              <a:rPr lang="en-US" sz="2400" dirty="0" err="1">
                <a:latin typeface="Arsenal-Regular"/>
                <a:cs typeface="Arsenal-Regular"/>
              </a:rPr>
              <a:t>estado</a:t>
            </a:r>
            <a:r>
              <a:rPr lang="en-US" sz="2400" dirty="0">
                <a:latin typeface="Arsenal-Regular"/>
                <a:cs typeface="Arsenal-Regular"/>
              </a:rPr>
              <a:t> con </a:t>
            </a:r>
            <a:r>
              <a:rPr lang="en-US" sz="2400" dirty="0" err="1">
                <a:latin typeface="Arsenal-Regular"/>
                <a:cs typeface="Arsenal-Regular"/>
              </a:rPr>
              <a:t>ellos</a:t>
            </a:r>
            <a:r>
              <a:rPr lang="en-US" sz="2400" dirty="0">
                <a:latin typeface="Arsenal-Regular"/>
                <a:cs typeface="Arsenal-Regular"/>
              </a:rPr>
              <a:t> </a:t>
            </a:r>
            <a:r>
              <a:rPr lang="en-US" sz="2400" dirty="0" err="1">
                <a:latin typeface="Arsenal-Regular"/>
                <a:cs typeface="Arsenal-Regular"/>
              </a:rPr>
              <a:t>apacentando</a:t>
            </a:r>
            <a:r>
              <a:rPr lang="en-US" sz="2400" dirty="0">
                <a:latin typeface="Arsenal-Regular"/>
                <a:cs typeface="Arsenal-Regular"/>
              </a:rPr>
              <a:t> </a:t>
            </a:r>
            <a:r>
              <a:rPr lang="en-US" sz="2400" dirty="0" err="1">
                <a:latin typeface="Arsenal-Regular"/>
                <a:cs typeface="Arsenal-Regular"/>
              </a:rPr>
              <a:t>las</a:t>
            </a:r>
            <a:r>
              <a:rPr lang="en-US" sz="2400" dirty="0">
                <a:latin typeface="Arsenal-Regular"/>
                <a:cs typeface="Arsenal-Regular"/>
              </a:rPr>
              <a:t> </a:t>
            </a:r>
            <a:r>
              <a:rPr lang="en-US" sz="2400" dirty="0" err="1">
                <a:latin typeface="Arsenal-Regular"/>
                <a:cs typeface="Arsenal-Regular"/>
              </a:rPr>
              <a:t>ovejas</a:t>
            </a:r>
            <a:r>
              <a:rPr lang="en-US" sz="2400" dirty="0">
                <a:latin typeface="Arsenal-Regular"/>
                <a:cs typeface="Arsenal-Regular"/>
              </a:rPr>
              <a:t>. </a:t>
            </a:r>
            <a:r>
              <a:rPr lang="en-US" sz="2400" u="sng" dirty="0" err="1" smtClean="0">
                <a:solidFill>
                  <a:srgbClr val="FFFF00"/>
                </a:solidFill>
                <a:latin typeface="Arsenal-Regular"/>
                <a:cs typeface="Arsenal-Regular"/>
              </a:rPr>
              <a:t>Ahora</a:t>
            </a:r>
            <a:r>
              <a:rPr lang="en-US" sz="2400" u="sng" dirty="0">
                <a:solidFill>
                  <a:srgbClr val="FFFF00"/>
                </a:solidFill>
                <a:latin typeface="Arsenal-Regular"/>
                <a:cs typeface="Arsenal-Regular"/>
              </a:rPr>
              <a:t>, </a:t>
            </a:r>
            <a:r>
              <a:rPr lang="en-US" sz="2400" u="sng" dirty="0" err="1">
                <a:solidFill>
                  <a:srgbClr val="FFFF00"/>
                </a:solidFill>
                <a:latin typeface="Arsenal-Regular"/>
                <a:cs typeface="Arsenal-Regular"/>
              </a:rPr>
              <a:t>pues</a:t>
            </a:r>
            <a:r>
              <a:rPr lang="en-US" sz="2400" u="sng" dirty="0">
                <a:solidFill>
                  <a:srgbClr val="FFFF00"/>
                </a:solidFill>
                <a:latin typeface="Arsenal-Regular"/>
                <a:cs typeface="Arsenal-Regular"/>
              </a:rPr>
              <a:t>, </a:t>
            </a:r>
            <a:r>
              <a:rPr lang="en-US" sz="2400" u="sng" dirty="0" err="1">
                <a:solidFill>
                  <a:srgbClr val="FFFF00"/>
                </a:solidFill>
                <a:latin typeface="Arsenal-Regular"/>
                <a:cs typeface="Arsenal-Regular"/>
              </a:rPr>
              <a:t>reflexiona</a:t>
            </a:r>
            <a:r>
              <a:rPr lang="en-US" sz="2400" u="sng" dirty="0">
                <a:solidFill>
                  <a:srgbClr val="FFFF00"/>
                </a:solidFill>
                <a:latin typeface="Arsenal-Regular"/>
                <a:cs typeface="Arsenal-Regular"/>
              </a:rPr>
              <a:t> y </a:t>
            </a:r>
            <a:r>
              <a:rPr lang="en-US" sz="2400" u="sng" dirty="0" err="1">
                <a:solidFill>
                  <a:srgbClr val="FFFF00"/>
                </a:solidFill>
                <a:latin typeface="Arsenal-Regular"/>
                <a:cs typeface="Arsenal-Regular"/>
              </a:rPr>
              <a:t>ve</a:t>
            </a:r>
            <a:r>
              <a:rPr lang="en-US" sz="2400" u="sng" dirty="0">
                <a:solidFill>
                  <a:srgbClr val="FFFF00"/>
                </a:solidFill>
                <a:latin typeface="Arsenal-Regular"/>
                <a:cs typeface="Arsenal-Regular"/>
              </a:rPr>
              <a:t> lo </a:t>
            </a:r>
            <a:r>
              <a:rPr lang="en-US" sz="2400" u="sng" dirty="0" err="1">
                <a:solidFill>
                  <a:srgbClr val="FFFF00"/>
                </a:solidFill>
                <a:latin typeface="Arsenal-Regular"/>
                <a:cs typeface="Arsenal-Regular"/>
              </a:rPr>
              <a:t>que</a:t>
            </a:r>
            <a:r>
              <a:rPr lang="en-US" sz="2400" u="sng" dirty="0">
                <a:solidFill>
                  <a:srgbClr val="FFFF00"/>
                </a:solidFill>
                <a:latin typeface="Arsenal-Regular"/>
                <a:cs typeface="Arsenal-Regular"/>
              </a:rPr>
              <a:t> has de </a:t>
            </a:r>
            <a:r>
              <a:rPr lang="en-US" sz="2400" u="sng" dirty="0" err="1">
                <a:solidFill>
                  <a:srgbClr val="FFFF00"/>
                </a:solidFill>
                <a:latin typeface="Arsenal-Regular"/>
                <a:cs typeface="Arsenal-Regular"/>
              </a:rPr>
              <a:t>hacer</a:t>
            </a:r>
            <a:r>
              <a:rPr lang="en-US" sz="2400" u="sng" dirty="0">
                <a:solidFill>
                  <a:srgbClr val="FFFF00"/>
                </a:solidFill>
                <a:latin typeface="Arsenal-Regular"/>
                <a:cs typeface="Arsenal-Regular"/>
              </a:rPr>
              <a:t>, </a:t>
            </a:r>
            <a:r>
              <a:rPr lang="en-US" sz="2400" u="sng" dirty="0" err="1">
                <a:solidFill>
                  <a:srgbClr val="FFFF00"/>
                </a:solidFill>
                <a:latin typeface="Arsenal-Regular"/>
                <a:cs typeface="Arsenal-Regular"/>
              </a:rPr>
              <a:t>porque</a:t>
            </a:r>
            <a:r>
              <a:rPr lang="en-US" sz="2400" u="sng" dirty="0">
                <a:solidFill>
                  <a:srgbClr val="FFFF00"/>
                </a:solidFill>
                <a:latin typeface="Arsenal-Regular"/>
                <a:cs typeface="Arsenal-Regular"/>
              </a:rPr>
              <a:t> el mal </a:t>
            </a:r>
            <a:r>
              <a:rPr lang="en-US" sz="2400" u="sng" dirty="0" err="1">
                <a:solidFill>
                  <a:srgbClr val="FFFF00"/>
                </a:solidFill>
                <a:latin typeface="Arsenal-Regular"/>
                <a:cs typeface="Arsenal-Regular"/>
              </a:rPr>
              <a:t>está</a:t>
            </a:r>
            <a:r>
              <a:rPr lang="en-US" sz="2400" u="sng" dirty="0">
                <a:solidFill>
                  <a:srgbClr val="FFFF00"/>
                </a:solidFill>
                <a:latin typeface="Arsenal-Regular"/>
                <a:cs typeface="Arsenal-Regular"/>
              </a:rPr>
              <a:t> </a:t>
            </a:r>
            <a:r>
              <a:rPr lang="en-US" sz="2400" u="sng" dirty="0" err="1">
                <a:solidFill>
                  <a:srgbClr val="FFFF00"/>
                </a:solidFill>
                <a:latin typeface="Arsenal-Regular"/>
                <a:cs typeface="Arsenal-Regular"/>
              </a:rPr>
              <a:t>ya</a:t>
            </a:r>
            <a:r>
              <a:rPr lang="en-US" sz="2400" u="sng" dirty="0">
                <a:solidFill>
                  <a:srgbClr val="FFFF00"/>
                </a:solidFill>
                <a:latin typeface="Arsenal-Regular"/>
                <a:cs typeface="Arsenal-Regular"/>
              </a:rPr>
              <a:t> </a:t>
            </a:r>
            <a:r>
              <a:rPr lang="en-US" sz="2400" u="sng" dirty="0" err="1">
                <a:solidFill>
                  <a:srgbClr val="FFFF00"/>
                </a:solidFill>
                <a:latin typeface="Arsenal-Regular"/>
                <a:cs typeface="Arsenal-Regular"/>
              </a:rPr>
              <a:t>resuelto</a:t>
            </a:r>
            <a:r>
              <a:rPr lang="en-US" sz="2400" u="sng" dirty="0">
                <a:solidFill>
                  <a:srgbClr val="FFFF00"/>
                </a:solidFill>
                <a:latin typeface="Arsenal-Regular"/>
                <a:cs typeface="Arsenal-Regular"/>
              </a:rPr>
              <a:t> contra </a:t>
            </a:r>
            <a:r>
              <a:rPr lang="en-US" sz="2400" u="sng" dirty="0" err="1">
                <a:solidFill>
                  <a:srgbClr val="FFFF00"/>
                </a:solidFill>
                <a:latin typeface="Arsenal-Regular"/>
                <a:cs typeface="Arsenal-Regular"/>
              </a:rPr>
              <a:t>nuestro</a:t>
            </a:r>
            <a:r>
              <a:rPr lang="en-US" sz="2400" u="sng" dirty="0">
                <a:solidFill>
                  <a:srgbClr val="FFFF00"/>
                </a:solidFill>
                <a:latin typeface="Arsenal-Regular"/>
                <a:cs typeface="Arsenal-Regular"/>
              </a:rPr>
              <a:t> </a:t>
            </a:r>
            <a:r>
              <a:rPr lang="en-US" sz="2400" u="sng" dirty="0" err="1">
                <a:solidFill>
                  <a:srgbClr val="FFFF00"/>
                </a:solidFill>
                <a:latin typeface="Arsenal-Regular"/>
                <a:cs typeface="Arsenal-Regular"/>
              </a:rPr>
              <a:t>amo</a:t>
            </a:r>
            <a:r>
              <a:rPr lang="en-US" sz="2400" u="sng" dirty="0">
                <a:solidFill>
                  <a:srgbClr val="FFFF00"/>
                </a:solidFill>
                <a:latin typeface="Arsenal-Regular"/>
                <a:cs typeface="Arsenal-Regular"/>
              </a:rPr>
              <a:t> y contra </a:t>
            </a:r>
            <a:r>
              <a:rPr lang="en-US" sz="2400" u="sng" dirty="0" err="1">
                <a:solidFill>
                  <a:srgbClr val="FFFF00"/>
                </a:solidFill>
                <a:latin typeface="Arsenal-Regular"/>
                <a:cs typeface="Arsenal-Regular"/>
              </a:rPr>
              <a:t>toda</a:t>
            </a:r>
            <a:r>
              <a:rPr lang="en-US" sz="2400" u="sng" dirty="0">
                <a:solidFill>
                  <a:srgbClr val="FFFF00"/>
                </a:solidFill>
                <a:latin typeface="Arsenal-Regular"/>
                <a:cs typeface="Arsenal-Regular"/>
              </a:rPr>
              <a:t> </a:t>
            </a:r>
            <a:r>
              <a:rPr lang="en-US" sz="2400" u="sng" dirty="0" err="1">
                <a:solidFill>
                  <a:srgbClr val="FFFF00"/>
                </a:solidFill>
                <a:latin typeface="Arsenal-Regular"/>
                <a:cs typeface="Arsenal-Regular"/>
              </a:rPr>
              <a:t>su</a:t>
            </a:r>
            <a:r>
              <a:rPr lang="en-US" sz="2400" u="sng" dirty="0">
                <a:solidFill>
                  <a:srgbClr val="FFFF00"/>
                </a:solidFill>
                <a:latin typeface="Arsenal-Regular"/>
                <a:cs typeface="Arsenal-Regular"/>
              </a:rPr>
              <a:t> casa; </a:t>
            </a:r>
            <a:r>
              <a:rPr lang="en-US" sz="2400" u="sng" dirty="0" err="1">
                <a:solidFill>
                  <a:srgbClr val="FFFF00"/>
                </a:solidFill>
                <a:latin typeface="Arsenal-Regular"/>
                <a:cs typeface="Arsenal-Regular"/>
              </a:rPr>
              <a:t>pues</a:t>
            </a:r>
            <a:r>
              <a:rPr lang="en-US" sz="2400" u="sng" dirty="0">
                <a:solidFill>
                  <a:srgbClr val="FFFF00"/>
                </a:solidFill>
                <a:latin typeface="Arsenal-Regular"/>
                <a:cs typeface="Arsenal-Regular"/>
              </a:rPr>
              <a:t> </a:t>
            </a:r>
            <a:r>
              <a:rPr lang="en-US" sz="2400" u="sng" dirty="0" err="1">
                <a:solidFill>
                  <a:srgbClr val="FFFF00"/>
                </a:solidFill>
                <a:latin typeface="Arsenal-Regular"/>
                <a:cs typeface="Arsenal-Regular"/>
              </a:rPr>
              <a:t>él</a:t>
            </a:r>
            <a:r>
              <a:rPr lang="en-US" sz="2400" u="sng" dirty="0">
                <a:solidFill>
                  <a:srgbClr val="FFFF00"/>
                </a:solidFill>
                <a:latin typeface="Arsenal-Regular"/>
                <a:cs typeface="Arsenal-Regular"/>
              </a:rPr>
              <a:t> </a:t>
            </a:r>
            <a:r>
              <a:rPr lang="en-US" sz="2400" u="sng" dirty="0" err="1">
                <a:solidFill>
                  <a:srgbClr val="FFFF00"/>
                </a:solidFill>
                <a:latin typeface="Arsenal-Regular"/>
                <a:cs typeface="Arsenal-Regular"/>
              </a:rPr>
              <a:t>es</a:t>
            </a:r>
            <a:r>
              <a:rPr lang="en-US" sz="2400" u="sng" dirty="0">
                <a:solidFill>
                  <a:srgbClr val="FFFF00"/>
                </a:solidFill>
                <a:latin typeface="Arsenal-Regular"/>
                <a:cs typeface="Arsenal-Regular"/>
              </a:rPr>
              <a:t> un hombre tan </a:t>
            </a:r>
            <a:r>
              <a:rPr lang="en-US" sz="2400" u="sng" dirty="0" err="1">
                <a:solidFill>
                  <a:srgbClr val="FFFF00"/>
                </a:solidFill>
                <a:latin typeface="Arsenal-Regular"/>
                <a:cs typeface="Arsenal-Regular"/>
              </a:rPr>
              <a:t>perverso</a:t>
            </a:r>
            <a:r>
              <a:rPr lang="en-US" sz="2400" u="sng" dirty="0">
                <a:solidFill>
                  <a:srgbClr val="FFFF00"/>
                </a:solidFill>
                <a:latin typeface="Arsenal-Regular"/>
                <a:cs typeface="Arsenal-Regular"/>
              </a:rPr>
              <a:t>, </a:t>
            </a:r>
            <a:r>
              <a:rPr lang="en-US" sz="2400" u="sng" dirty="0" err="1">
                <a:solidFill>
                  <a:srgbClr val="FFFF00"/>
                </a:solidFill>
                <a:latin typeface="Arsenal-Regular"/>
                <a:cs typeface="Arsenal-Regular"/>
              </a:rPr>
              <a:t>que</a:t>
            </a:r>
            <a:r>
              <a:rPr lang="en-US" sz="2400" u="sng" dirty="0">
                <a:solidFill>
                  <a:srgbClr val="FFFF00"/>
                </a:solidFill>
                <a:latin typeface="Arsenal-Regular"/>
                <a:cs typeface="Arsenal-Regular"/>
              </a:rPr>
              <a:t> no hay </a:t>
            </a:r>
            <a:r>
              <a:rPr lang="en-US" sz="2400" u="sng" dirty="0" err="1">
                <a:solidFill>
                  <a:srgbClr val="FFFF00"/>
                </a:solidFill>
                <a:latin typeface="Arsenal-Regular"/>
                <a:cs typeface="Arsenal-Regular"/>
              </a:rPr>
              <a:t>quien</a:t>
            </a:r>
            <a:r>
              <a:rPr lang="en-US" sz="2400" u="sng" dirty="0">
                <a:solidFill>
                  <a:srgbClr val="FFFF00"/>
                </a:solidFill>
                <a:latin typeface="Arsenal-Regular"/>
                <a:cs typeface="Arsenal-Regular"/>
              </a:rPr>
              <a:t> </a:t>
            </a:r>
            <a:r>
              <a:rPr lang="en-US" sz="2400" u="sng" dirty="0" err="1">
                <a:solidFill>
                  <a:srgbClr val="FFFF00"/>
                </a:solidFill>
                <a:latin typeface="Arsenal-Regular"/>
                <a:cs typeface="Arsenal-Regular"/>
              </a:rPr>
              <a:t>pueda</a:t>
            </a:r>
            <a:r>
              <a:rPr lang="en-US" sz="2400" u="sng" dirty="0">
                <a:solidFill>
                  <a:srgbClr val="FFFF00"/>
                </a:solidFill>
                <a:latin typeface="Arsenal-Regular"/>
                <a:cs typeface="Arsenal-Regular"/>
              </a:rPr>
              <a:t> </a:t>
            </a:r>
            <a:r>
              <a:rPr lang="en-US" sz="2400" u="sng" dirty="0" err="1">
                <a:solidFill>
                  <a:srgbClr val="FFFF00"/>
                </a:solidFill>
                <a:latin typeface="Arsenal-Regular"/>
                <a:cs typeface="Arsenal-Regular"/>
              </a:rPr>
              <a:t>hablarle</a:t>
            </a:r>
            <a:r>
              <a:rPr lang="en-US" sz="2400" u="sng" dirty="0" smtClean="0">
                <a:solidFill>
                  <a:srgbClr val="FFFF00"/>
                </a:solidFill>
                <a:latin typeface="Arsenal-Regular"/>
                <a:cs typeface="Arsenal-Regular"/>
              </a:rPr>
              <a:t>.</a:t>
            </a:r>
          </a:p>
          <a:p>
            <a:endParaRPr lang="en-US" sz="2400" dirty="0">
              <a:latin typeface="Arsenal-Regular"/>
              <a:cs typeface="Arsenal-Regular"/>
            </a:endParaRPr>
          </a:p>
          <a:p>
            <a:r>
              <a:rPr lang="en-US" sz="2400" dirty="0" smtClean="0">
                <a:latin typeface="Arsenal-Regular"/>
                <a:cs typeface="Arsenal-Regular"/>
              </a:rPr>
              <a:t>1 Samuel 25:14-17</a:t>
            </a:r>
            <a:endParaRPr lang="en-US" sz="2400" dirty="0">
              <a:latin typeface="Arsenal-Regular"/>
              <a:cs typeface="Arsenal-Regular"/>
            </a:endParaRPr>
          </a:p>
        </p:txBody>
      </p:sp>
      <p:pic>
        <p:nvPicPr>
          <p:cNvPr id="5" name="biblia animacion.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75371"/>
          <a:stretch/>
        </p:blipFill>
        <p:spPr>
          <a:xfrm>
            <a:off x="0" y="4479894"/>
            <a:ext cx="9144000" cy="795348"/>
          </a:xfrm>
          <a:prstGeom prst="rect">
            <a:avLst/>
          </a:prstGeom>
        </p:spPr>
      </p:pic>
    </p:spTree>
    <p:extLst>
      <p:ext uri="{BB962C8B-B14F-4D97-AF65-F5344CB8AC3E}">
        <p14:creationId xmlns:p14="http://schemas.microsoft.com/office/powerpoint/2010/main" val="3031161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repeatCount="indefinite" fill="hold" display="0">
                  <p:stCondLst>
                    <p:cond delay="indefinite"/>
                  </p:stCondLst>
                </p:cTn>
                <p:tgtEl>
                  <p:spTgt spid="5"/>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5" descr="sps13_leit1"/>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WordArt 6"/>
          <p:cNvSpPr>
            <a:spLocks noChangeArrowheads="1" noChangeShapeType="1" noTextEdit="1"/>
          </p:cNvSpPr>
          <p:nvPr/>
        </p:nvSpPr>
        <p:spPr bwMode="auto">
          <a:xfrm>
            <a:off x="381000" y="4000501"/>
            <a:ext cx="8305800" cy="657225"/>
          </a:xfrm>
          <a:prstGeom prst="rect">
            <a:avLst/>
          </a:prstGeom>
        </p:spPr>
        <p:txBody>
          <a:bodyPr wrap="none" fromWordArt="1">
            <a:prstTxWarp prst="textPlain">
              <a:avLst>
                <a:gd name="adj" fmla="val 50000"/>
              </a:avLst>
            </a:prstTxWarp>
          </a:bodyPr>
          <a:lstStyle/>
          <a:p>
            <a:r>
              <a:rPr lang="en-US" sz="3600" b="1" kern="10">
                <a:ln w="31750">
                  <a:solidFill>
                    <a:schemeClr val="bg2"/>
                  </a:solidFill>
                  <a:round/>
                  <a:headEnd/>
                  <a:tailEnd/>
                </a:ln>
                <a:gradFill rotWithShape="1">
                  <a:gsLst>
                    <a:gs pos="0">
                      <a:srgbClr val="FFFF00"/>
                    </a:gs>
                    <a:gs pos="100000">
                      <a:srgbClr val="FF9933"/>
                    </a:gs>
                  </a:gsLst>
                  <a:path path="rect">
                    <a:fillToRect l="50000" t="50000" r="50000" b="50000"/>
                  </a:path>
                </a:gradFill>
                <a:effectLst>
                  <a:outerShdw blurRad="63500" dist="53882" dir="2700000" algn="ctr" rotWithShape="0">
                    <a:schemeClr val="bg2">
                      <a:alpha val="79999"/>
                    </a:schemeClr>
                  </a:outerShdw>
                </a:effectLst>
                <a:latin typeface="Impact"/>
                <a:ea typeface="Impact"/>
                <a:cs typeface="Impact"/>
              </a:rPr>
              <a:t>Pestes y riesgos de Pandemias</a:t>
            </a:r>
          </a:p>
        </p:txBody>
      </p:sp>
    </p:spTree>
    <p:extLst>
      <p:ext uri="{BB962C8B-B14F-4D97-AF65-F5344CB8AC3E}">
        <p14:creationId xmlns:p14="http://schemas.microsoft.com/office/powerpoint/2010/main" val="1682517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397" y="32593"/>
            <a:ext cx="8837510" cy="4493537"/>
          </a:xfrm>
          <a:prstGeom prst="rect">
            <a:avLst/>
          </a:prstGeom>
        </p:spPr>
        <p:txBody>
          <a:bodyPr wrap="square">
            <a:spAutoFit/>
          </a:bodyPr>
          <a:lstStyle/>
          <a:p>
            <a:r>
              <a:rPr lang="en-US" sz="2200" dirty="0" err="1">
                <a:latin typeface="Arsenal-Regular"/>
                <a:cs typeface="Arsenal-Regular"/>
              </a:rPr>
              <a:t>Entonces</a:t>
            </a:r>
            <a:r>
              <a:rPr lang="en-US" sz="2200" dirty="0">
                <a:latin typeface="Arsenal-Regular"/>
                <a:cs typeface="Arsenal-Regular"/>
              </a:rPr>
              <a:t> Abigail </a:t>
            </a:r>
            <a:r>
              <a:rPr lang="en-US" sz="2200" dirty="0" err="1">
                <a:latin typeface="Arsenal-Regular"/>
                <a:cs typeface="Arsenal-Regular"/>
              </a:rPr>
              <a:t>tomó</a:t>
            </a:r>
            <a:r>
              <a:rPr lang="en-US" sz="2200" dirty="0">
                <a:latin typeface="Arsenal-Regular"/>
                <a:cs typeface="Arsenal-Regular"/>
              </a:rPr>
              <a:t> </a:t>
            </a:r>
            <a:r>
              <a:rPr lang="en-US" sz="2200" dirty="0" err="1">
                <a:latin typeface="Arsenal-Regular"/>
                <a:cs typeface="Arsenal-Regular"/>
              </a:rPr>
              <a:t>luego</a:t>
            </a:r>
            <a:r>
              <a:rPr lang="en-US" sz="2200" dirty="0">
                <a:latin typeface="Arsenal-Regular"/>
                <a:cs typeface="Arsenal-Regular"/>
              </a:rPr>
              <a:t> </a:t>
            </a:r>
            <a:r>
              <a:rPr lang="en-US" sz="2200" dirty="0" err="1">
                <a:latin typeface="Arsenal-Regular"/>
                <a:cs typeface="Arsenal-Regular"/>
              </a:rPr>
              <a:t>doscientos</a:t>
            </a:r>
            <a:r>
              <a:rPr lang="en-US" sz="2200" dirty="0">
                <a:latin typeface="Arsenal-Regular"/>
                <a:cs typeface="Arsenal-Regular"/>
              </a:rPr>
              <a:t> panes, dos </a:t>
            </a:r>
            <a:r>
              <a:rPr lang="en-US" sz="2200" dirty="0" err="1">
                <a:latin typeface="Arsenal-Regular"/>
                <a:cs typeface="Arsenal-Regular"/>
              </a:rPr>
              <a:t>cueros</a:t>
            </a:r>
            <a:r>
              <a:rPr lang="en-US" sz="2200" dirty="0">
                <a:latin typeface="Arsenal-Regular"/>
                <a:cs typeface="Arsenal-Regular"/>
              </a:rPr>
              <a:t> de vino, </a:t>
            </a:r>
            <a:r>
              <a:rPr lang="en-US" sz="2200" dirty="0" err="1">
                <a:latin typeface="Arsenal-Regular"/>
                <a:cs typeface="Arsenal-Regular"/>
              </a:rPr>
              <a:t>cinco</a:t>
            </a:r>
            <a:r>
              <a:rPr lang="en-US" sz="2200" dirty="0">
                <a:latin typeface="Arsenal-Regular"/>
                <a:cs typeface="Arsenal-Regular"/>
              </a:rPr>
              <a:t> </a:t>
            </a:r>
            <a:r>
              <a:rPr lang="en-US" sz="2200" dirty="0" err="1">
                <a:latin typeface="Arsenal-Regular"/>
                <a:cs typeface="Arsenal-Regular"/>
              </a:rPr>
              <a:t>ovejas</a:t>
            </a:r>
            <a:r>
              <a:rPr lang="en-US" sz="2200" dirty="0">
                <a:latin typeface="Arsenal-Regular"/>
                <a:cs typeface="Arsenal-Regular"/>
              </a:rPr>
              <a:t> </a:t>
            </a:r>
            <a:r>
              <a:rPr lang="en-US" sz="2200" dirty="0" err="1">
                <a:latin typeface="Arsenal-Regular"/>
                <a:cs typeface="Arsenal-Regular"/>
              </a:rPr>
              <a:t>guisadas</a:t>
            </a:r>
            <a:r>
              <a:rPr lang="en-US" sz="2200" dirty="0">
                <a:latin typeface="Arsenal-Regular"/>
                <a:cs typeface="Arsenal-Regular"/>
              </a:rPr>
              <a:t>, </a:t>
            </a:r>
            <a:r>
              <a:rPr lang="en-US" sz="2200" dirty="0" err="1">
                <a:latin typeface="Arsenal-Regular"/>
                <a:cs typeface="Arsenal-Regular"/>
              </a:rPr>
              <a:t>cinco</a:t>
            </a:r>
            <a:r>
              <a:rPr lang="en-US" sz="2200" dirty="0">
                <a:latin typeface="Arsenal-Regular"/>
                <a:cs typeface="Arsenal-Regular"/>
              </a:rPr>
              <a:t> </a:t>
            </a:r>
            <a:r>
              <a:rPr lang="en-US" sz="2200" dirty="0" err="1">
                <a:latin typeface="Arsenal-Regular"/>
                <a:cs typeface="Arsenal-Regular"/>
              </a:rPr>
              <a:t>medidas</a:t>
            </a:r>
            <a:r>
              <a:rPr lang="en-US" sz="2200" dirty="0">
                <a:latin typeface="Arsenal-Regular"/>
                <a:cs typeface="Arsenal-Regular"/>
              </a:rPr>
              <a:t> de </a:t>
            </a:r>
            <a:r>
              <a:rPr lang="en-US" sz="2200" dirty="0" err="1">
                <a:latin typeface="Arsenal-Regular"/>
                <a:cs typeface="Arsenal-Regular"/>
              </a:rPr>
              <a:t>grano</a:t>
            </a:r>
            <a:r>
              <a:rPr lang="en-US" sz="2200" dirty="0">
                <a:latin typeface="Arsenal-Regular"/>
                <a:cs typeface="Arsenal-Regular"/>
              </a:rPr>
              <a:t> tostado, </a:t>
            </a:r>
            <a:r>
              <a:rPr lang="en-US" sz="2200" dirty="0" err="1">
                <a:latin typeface="Arsenal-Regular"/>
                <a:cs typeface="Arsenal-Regular"/>
              </a:rPr>
              <a:t>cien</a:t>
            </a:r>
            <a:r>
              <a:rPr lang="en-US" sz="2200" dirty="0">
                <a:latin typeface="Arsenal-Regular"/>
                <a:cs typeface="Arsenal-Regular"/>
              </a:rPr>
              <a:t> </a:t>
            </a:r>
            <a:r>
              <a:rPr lang="en-US" sz="2200" dirty="0" err="1">
                <a:latin typeface="Arsenal-Regular"/>
                <a:cs typeface="Arsenal-Regular"/>
              </a:rPr>
              <a:t>racimos</a:t>
            </a:r>
            <a:r>
              <a:rPr lang="en-US" sz="2200" dirty="0">
                <a:latin typeface="Arsenal-Regular"/>
                <a:cs typeface="Arsenal-Regular"/>
              </a:rPr>
              <a:t> de </a:t>
            </a:r>
            <a:r>
              <a:rPr lang="en-US" sz="2200" dirty="0" err="1">
                <a:latin typeface="Arsenal-Regular"/>
                <a:cs typeface="Arsenal-Regular"/>
              </a:rPr>
              <a:t>uvas</a:t>
            </a:r>
            <a:r>
              <a:rPr lang="en-US" sz="2200" dirty="0">
                <a:latin typeface="Arsenal-Regular"/>
                <a:cs typeface="Arsenal-Regular"/>
              </a:rPr>
              <a:t> </a:t>
            </a:r>
            <a:r>
              <a:rPr lang="en-US" sz="2200" dirty="0" err="1">
                <a:latin typeface="Arsenal-Regular"/>
                <a:cs typeface="Arsenal-Regular"/>
              </a:rPr>
              <a:t>pasas</a:t>
            </a:r>
            <a:r>
              <a:rPr lang="en-US" sz="2200" dirty="0">
                <a:latin typeface="Arsenal-Regular"/>
                <a:cs typeface="Arsenal-Regular"/>
              </a:rPr>
              <a:t>, y </a:t>
            </a:r>
            <a:r>
              <a:rPr lang="en-US" sz="2200" dirty="0" err="1">
                <a:latin typeface="Arsenal-Regular"/>
                <a:cs typeface="Arsenal-Regular"/>
              </a:rPr>
              <a:t>doscientos</a:t>
            </a:r>
            <a:r>
              <a:rPr lang="en-US" sz="2200" dirty="0">
                <a:latin typeface="Arsenal-Regular"/>
                <a:cs typeface="Arsenal-Regular"/>
              </a:rPr>
              <a:t> panes de </a:t>
            </a:r>
            <a:r>
              <a:rPr lang="en-US" sz="2200" dirty="0" err="1">
                <a:latin typeface="Arsenal-Regular"/>
                <a:cs typeface="Arsenal-Regular"/>
              </a:rPr>
              <a:t>higos</a:t>
            </a:r>
            <a:r>
              <a:rPr lang="en-US" sz="2200" dirty="0">
                <a:latin typeface="Arsenal-Regular"/>
                <a:cs typeface="Arsenal-Regular"/>
              </a:rPr>
              <a:t> </a:t>
            </a:r>
            <a:r>
              <a:rPr lang="en-US" sz="2200" dirty="0" err="1">
                <a:latin typeface="Arsenal-Regular"/>
                <a:cs typeface="Arsenal-Regular"/>
              </a:rPr>
              <a:t>secos</a:t>
            </a:r>
            <a:r>
              <a:rPr lang="en-US" sz="2200" dirty="0">
                <a:latin typeface="Arsenal-Regular"/>
                <a:cs typeface="Arsenal-Regular"/>
              </a:rPr>
              <a:t>, y lo </a:t>
            </a:r>
            <a:r>
              <a:rPr lang="en-US" sz="2200" dirty="0" err="1">
                <a:latin typeface="Arsenal-Regular"/>
                <a:cs typeface="Arsenal-Regular"/>
              </a:rPr>
              <a:t>cargó</a:t>
            </a:r>
            <a:r>
              <a:rPr lang="en-US" sz="2200" dirty="0">
                <a:latin typeface="Arsenal-Regular"/>
                <a:cs typeface="Arsenal-Regular"/>
              </a:rPr>
              <a:t> </a:t>
            </a:r>
            <a:r>
              <a:rPr lang="en-US" sz="2200" dirty="0" err="1">
                <a:latin typeface="Arsenal-Regular"/>
                <a:cs typeface="Arsenal-Regular"/>
              </a:rPr>
              <a:t>todo</a:t>
            </a:r>
            <a:r>
              <a:rPr lang="en-US" sz="2200" dirty="0">
                <a:latin typeface="Arsenal-Regular"/>
                <a:cs typeface="Arsenal-Regular"/>
              </a:rPr>
              <a:t> en </a:t>
            </a:r>
            <a:r>
              <a:rPr lang="en-US" sz="2200" dirty="0" err="1">
                <a:latin typeface="Arsenal-Regular"/>
                <a:cs typeface="Arsenal-Regular"/>
              </a:rPr>
              <a:t>asnos</a:t>
            </a:r>
            <a:r>
              <a:rPr lang="en-US" sz="2200" dirty="0">
                <a:latin typeface="Arsenal-Regular"/>
                <a:cs typeface="Arsenal-Regular"/>
              </a:rPr>
              <a:t>. </a:t>
            </a:r>
            <a:r>
              <a:rPr lang="en-US" sz="2200" dirty="0" smtClean="0">
                <a:latin typeface="Arsenal-Regular"/>
                <a:cs typeface="Arsenal-Regular"/>
              </a:rPr>
              <a:t>Y </a:t>
            </a:r>
            <a:r>
              <a:rPr lang="en-US" sz="2200" dirty="0" err="1">
                <a:latin typeface="Arsenal-Regular"/>
                <a:cs typeface="Arsenal-Regular"/>
              </a:rPr>
              <a:t>dijo</a:t>
            </a:r>
            <a:r>
              <a:rPr lang="en-US" sz="2200" dirty="0">
                <a:latin typeface="Arsenal-Regular"/>
                <a:cs typeface="Arsenal-Regular"/>
              </a:rPr>
              <a:t> a </a:t>
            </a:r>
            <a:r>
              <a:rPr lang="en-US" sz="2200" dirty="0" err="1">
                <a:latin typeface="Arsenal-Regular"/>
                <a:cs typeface="Arsenal-Regular"/>
              </a:rPr>
              <a:t>sus</a:t>
            </a:r>
            <a:r>
              <a:rPr lang="en-US" sz="2200" dirty="0">
                <a:latin typeface="Arsenal-Regular"/>
                <a:cs typeface="Arsenal-Regular"/>
              </a:rPr>
              <a:t> </a:t>
            </a:r>
            <a:r>
              <a:rPr lang="en-US" sz="2200" dirty="0" err="1">
                <a:latin typeface="Arsenal-Regular"/>
                <a:cs typeface="Arsenal-Regular"/>
              </a:rPr>
              <a:t>criados</a:t>
            </a:r>
            <a:r>
              <a:rPr lang="en-US" sz="2200" dirty="0">
                <a:latin typeface="Arsenal-Regular"/>
                <a:cs typeface="Arsenal-Regular"/>
              </a:rPr>
              <a:t>: Id </a:t>
            </a:r>
            <a:r>
              <a:rPr lang="en-US" sz="2200" dirty="0" err="1">
                <a:latin typeface="Arsenal-Regular"/>
                <a:cs typeface="Arsenal-Regular"/>
              </a:rPr>
              <a:t>delante</a:t>
            </a:r>
            <a:r>
              <a:rPr lang="en-US" sz="2200" dirty="0">
                <a:latin typeface="Arsenal-Regular"/>
                <a:cs typeface="Arsenal-Regular"/>
              </a:rPr>
              <a:t> de </a:t>
            </a:r>
            <a:r>
              <a:rPr lang="en-US" sz="2200" dirty="0" err="1">
                <a:latin typeface="Arsenal-Regular"/>
                <a:cs typeface="Arsenal-Regular"/>
              </a:rPr>
              <a:t>mí</a:t>
            </a:r>
            <a:r>
              <a:rPr lang="en-US" sz="2200" dirty="0">
                <a:latin typeface="Arsenal-Regular"/>
                <a:cs typeface="Arsenal-Regular"/>
              </a:rPr>
              <a:t>, y </a:t>
            </a:r>
            <a:r>
              <a:rPr lang="en-US" sz="2200" dirty="0" err="1">
                <a:latin typeface="Arsenal-Regular"/>
                <a:cs typeface="Arsenal-Regular"/>
              </a:rPr>
              <a:t>yo</a:t>
            </a:r>
            <a:r>
              <a:rPr lang="en-US" sz="2200" dirty="0">
                <a:latin typeface="Arsenal-Regular"/>
                <a:cs typeface="Arsenal-Regular"/>
              </a:rPr>
              <a:t> </a:t>
            </a:r>
            <a:r>
              <a:rPr lang="en-US" sz="2200" dirty="0" err="1">
                <a:latin typeface="Arsenal-Regular"/>
                <a:cs typeface="Arsenal-Regular"/>
              </a:rPr>
              <a:t>os</a:t>
            </a:r>
            <a:r>
              <a:rPr lang="en-US" sz="2200" dirty="0">
                <a:latin typeface="Arsenal-Regular"/>
                <a:cs typeface="Arsenal-Regular"/>
              </a:rPr>
              <a:t> </a:t>
            </a:r>
            <a:r>
              <a:rPr lang="en-US" sz="2200" dirty="0" err="1">
                <a:latin typeface="Arsenal-Regular"/>
                <a:cs typeface="Arsenal-Regular"/>
              </a:rPr>
              <a:t>seguiré</a:t>
            </a:r>
            <a:r>
              <a:rPr lang="en-US" sz="2200" dirty="0">
                <a:latin typeface="Arsenal-Regular"/>
                <a:cs typeface="Arsenal-Regular"/>
              </a:rPr>
              <a:t> </a:t>
            </a:r>
            <a:r>
              <a:rPr lang="en-US" sz="2200" dirty="0" err="1">
                <a:latin typeface="Arsenal-Regular"/>
                <a:cs typeface="Arsenal-Regular"/>
              </a:rPr>
              <a:t>luego</a:t>
            </a:r>
            <a:r>
              <a:rPr lang="en-US" sz="2200" dirty="0">
                <a:latin typeface="Arsenal-Regular"/>
                <a:cs typeface="Arsenal-Regular"/>
              </a:rPr>
              <a:t>; y nada </a:t>
            </a:r>
            <a:r>
              <a:rPr lang="en-US" sz="2200" dirty="0" err="1">
                <a:latin typeface="Arsenal-Regular"/>
                <a:cs typeface="Arsenal-Regular"/>
              </a:rPr>
              <a:t>declaró</a:t>
            </a:r>
            <a:r>
              <a:rPr lang="en-US" sz="2200" dirty="0">
                <a:latin typeface="Arsenal-Regular"/>
                <a:cs typeface="Arsenal-Regular"/>
              </a:rPr>
              <a:t> a </a:t>
            </a:r>
            <a:r>
              <a:rPr lang="en-US" sz="2200" dirty="0" err="1">
                <a:latin typeface="Arsenal-Regular"/>
                <a:cs typeface="Arsenal-Regular"/>
              </a:rPr>
              <a:t>su</a:t>
            </a:r>
            <a:r>
              <a:rPr lang="en-US" sz="2200" dirty="0">
                <a:latin typeface="Arsenal-Regular"/>
                <a:cs typeface="Arsenal-Regular"/>
              </a:rPr>
              <a:t> </a:t>
            </a:r>
            <a:r>
              <a:rPr lang="en-US" sz="2200" dirty="0" err="1">
                <a:latin typeface="Arsenal-Regular"/>
                <a:cs typeface="Arsenal-Regular"/>
              </a:rPr>
              <a:t>marido</a:t>
            </a:r>
            <a:r>
              <a:rPr lang="en-US" sz="2200" dirty="0">
                <a:latin typeface="Arsenal-Regular"/>
                <a:cs typeface="Arsenal-Regular"/>
              </a:rPr>
              <a:t> </a:t>
            </a:r>
            <a:r>
              <a:rPr lang="en-US" sz="2200" dirty="0" err="1">
                <a:latin typeface="Arsenal-Regular"/>
                <a:cs typeface="Arsenal-Regular"/>
              </a:rPr>
              <a:t>Nabal</a:t>
            </a:r>
            <a:r>
              <a:rPr lang="en-US" sz="2200" dirty="0">
                <a:latin typeface="Arsenal-Regular"/>
                <a:cs typeface="Arsenal-Regular"/>
              </a:rPr>
              <a:t>. </a:t>
            </a:r>
            <a:r>
              <a:rPr lang="en-US" sz="2200" dirty="0" smtClean="0">
                <a:latin typeface="Arsenal-Regular"/>
                <a:cs typeface="Arsenal-Regular"/>
              </a:rPr>
              <a:t>Y </a:t>
            </a:r>
            <a:r>
              <a:rPr lang="en-US" sz="2200" dirty="0" err="1">
                <a:latin typeface="Arsenal-Regular"/>
                <a:cs typeface="Arsenal-Regular"/>
              </a:rPr>
              <a:t>montando</a:t>
            </a:r>
            <a:r>
              <a:rPr lang="en-US" sz="2200" dirty="0">
                <a:latin typeface="Arsenal-Regular"/>
                <a:cs typeface="Arsenal-Regular"/>
              </a:rPr>
              <a:t> un </a:t>
            </a:r>
            <a:r>
              <a:rPr lang="en-US" sz="2200" dirty="0" err="1">
                <a:latin typeface="Arsenal-Regular"/>
                <a:cs typeface="Arsenal-Regular"/>
              </a:rPr>
              <a:t>asno</a:t>
            </a:r>
            <a:r>
              <a:rPr lang="en-US" sz="2200" dirty="0">
                <a:latin typeface="Arsenal-Regular"/>
                <a:cs typeface="Arsenal-Regular"/>
              </a:rPr>
              <a:t>, </a:t>
            </a:r>
            <a:r>
              <a:rPr lang="en-US" sz="2200" dirty="0" err="1">
                <a:latin typeface="Arsenal-Regular"/>
                <a:cs typeface="Arsenal-Regular"/>
              </a:rPr>
              <a:t>descendió</a:t>
            </a:r>
            <a:r>
              <a:rPr lang="en-US" sz="2200" dirty="0">
                <a:latin typeface="Arsenal-Regular"/>
                <a:cs typeface="Arsenal-Regular"/>
              </a:rPr>
              <a:t> </a:t>
            </a:r>
            <a:r>
              <a:rPr lang="en-US" sz="2200" dirty="0" err="1">
                <a:latin typeface="Arsenal-Regular"/>
                <a:cs typeface="Arsenal-Regular"/>
              </a:rPr>
              <a:t>por</a:t>
            </a:r>
            <a:r>
              <a:rPr lang="en-US" sz="2200" dirty="0">
                <a:latin typeface="Arsenal-Regular"/>
                <a:cs typeface="Arsenal-Regular"/>
              </a:rPr>
              <a:t> </a:t>
            </a:r>
            <a:r>
              <a:rPr lang="en-US" sz="2200" dirty="0" err="1">
                <a:latin typeface="Arsenal-Regular"/>
                <a:cs typeface="Arsenal-Regular"/>
              </a:rPr>
              <a:t>una</a:t>
            </a:r>
            <a:r>
              <a:rPr lang="en-US" sz="2200" dirty="0">
                <a:latin typeface="Arsenal-Regular"/>
                <a:cs typeface="Arsenal-Regular"/>
              </a:rPr>
              <a:t> parte </a:t>
            </a:r>
            <a:r>
              <a:rPr lang="en-US" sz="2200" dirty="0" err="1">
                <a:latin typeface="Arsenal-Regular"/>
                <a:cs typeface="Arsenal-Regular"/>
              </a:rPr>
              <a:t>secreta</a:t>
            </a:r>
            <a:r>
              <a:rPr lang="en-US" sz="2200" dirty="0">
                <a:latin typeface="Arsenal-Regular"/>
                <a:cs typeface="Arsenal-Regular"/>
              </a:rPr>
              <a:t> del </a:t>
            </a:r>
            <a:r>
              <a:rPr lang="en-US" sz="2200" dirty="0" err="1">
                <a:latin typeface="Arsenal-Regular"/>
                <a:cs typeface="Arsenal-Regular"/>
              </a:rPr>
              <a:t>monte</a:t>
            </a:r>
            <a:r>
              <a:rPr lang="en-US" sz="2200" dirty="0">
                <a:latin typeface="Arsenal-Regular"/>
                <a:cs typeface="Arsenal-Regular"/>
              </a:rPr>
              <a:t>; y he </a:t>
            </a:r>
            <a:r>
              <a:rPr lang="en-US" sz="2200" dirty="0" err="1">
                <a:latin typeface="Arsenal-Regular"/>
                <a:cs typeface="Arsenal-Regular"/>
              </a:rPr>
              <a:t>aquí</a:t>
            </a:r>
            <a:r>
              <a:rPr lang="en-US" sz="2200" dirty="0">
                <a:latin typeface="Arsenal-Regular"/>
                <a:cs typeface="Arsenal-Regular"/>
              </a:rPr>
              <a:t> David y </a:t>
            </a:r>
            <a:r>
              <a:rPr lang="en-US" sz="2200" dirty="0" err="1">
                <a:latin typeface="Arsenal-Regular"/>
                <a:cs typeface="Arsenal-Regular"/>
              </a:rPr>
              <a:t>sus</a:t>
            </a:r>
            <a:r>
              <a:rPr lang="en-US" sz="2200" dirty="0">
                <a:latin typeface="Arsenal-Regular"/>
                <a:cs typeface="Arsenal-Regular"/>
              </a:rPr>
              <a:t> hombres </a:t>
            </a:r>
            <a:r>
              <a:rPr lang="en-US" sz="2200" dirty="0" err="1">
                <a:latin typeface="Arsenal-Regular"/>
                <a:cs typeface="Arsenal-Regular"/>
              </a:rPr>
              <a:t>venían</a:t>
            </a:r>
            <a:r>
              <a:rPr lang="en-US" sz="2200" dirty="0">
                <a:latin typeface="Arsenal-Regular"/>
                <a:cs typeface="Arsenal-Regular"/>
              </a:rPr>
              <a:t> </a:t>
            </a:r>
            <a:r>
              <a:rPr lang="en-US" sz="2200" dirty="0" err="1">
                <a:latin typeface="Arsenal-Regular"/>
                <a:cs typeface="Arsenal-Regular"/>
              </a:rPr>
              <a:t>frente</a:t>
            </a:r>
            <a:r>
              <a:rPr lang="en-US" sz="2200" dirty="0">
                <a:latin typeface="Arsenal-Regular"/>
                <a:cs typeface="Arsenal-Regular"/>
              </a:rPr>
              <a:t> a </a:t>
            </a:r>
            <a:r>
              <a:rPr lang="en-US" sz="2200" dirty="0" err="1">
                <a:latin typeface="Arsenal-Regular"/>
                <a:cs typeface="Arsenal-Regular"/>
              </a:rPr>
              <a:t>ella</a:t>
            </a:r>
            <a:r>
              <a:rPr lang="en-US" sz="2200" dirty="0">
                <a:latin typeface="Arsenal-Regular"/>
                <a:cs typeface="Arsenal-Regular"/>
              </a:rPr>
              <a:t>, y </a:t>
            </a:r>
            <a:r>
              <a:rPr lang="en-US" sz="2200" dirty="0" err="1">
                <a:latin typeface="Arsenal-Regular"/>
                <a:cs typeface="Arsenal-Regular"/>
              </a:rPr>
              <a:t>ella</a:t>
            </a:r>
            <a:r>
              <a:rPr lang="en-US" sz="2200" dirty="0">
                <a:latin typeface="Arsenal-Regular"/>
                <a:cs typeface="Arsenal-Regular"/>
              </a:rPr>
              <a:t> les </a:t>
            </a:r>
            <a:r>
              <a:rPr lang="en-US" sz="2200" dirty="0" err="1">
                <a:latin typeface="Arsenal-Regular"/>
                <a:cs typeface="Arsenal-Regular"/>
              </a:rPr>
              <a:t>salió</a:t>
            </a:r>
            <a:r>
              <a:rPr lang="en-US" sz="2200" dirty="0">
                <a:latin typeface="Arsenal-Regular"/>
                <a:cs typeface="Arsenal-Regular"/>
              </a:rPr>
              <a:t> al </a:t>
            </a:r>
            <a:r>
              <a:rPr lang="en-US" sz="2200" dirty="0" err="1">
                <a:latin typeface="Arsenal-Regular"/>
                <a:cs typeface="Arsenal-Regular"/>
              </a:rPr>
              <a:t>encuentro</a:t>
            </a:r>
            <a:r>
              <a:rPr lang="en-US" sz="2200" dirty="0">
                <a:latin typeface="Arsenal-Regular"/>
                <a:cs typeface="Arsenal-Regular"/>
              </a:rPr>
              <a:t>. </a:t>
            </a:r>
            <a:r>
              <a:rPr lang="en-US" sz="2200" dirty="0" smtClean="0">
                <a:latin typeface="Arsenal-Regular"/>
                <a:cs typeface="Arsenal-Regular"/>
              </a:rPr>
              <a:t>Y </a:t>
            </a:r>
            <a:r>
              <a:rPr lang="en-US" sz="2200" dirty="0">
                <a:latin typeface="Arsenal-Regular"/>
                <a:cs typeface="Arsenal-Regular"/>
              </a:rPr>
              <a:t>David </a:t>
            </a:r>
            <a:r>
              <a:rPr lang="en-US" sz="2200" dirty="0" err="1">
                <a:latin typeface="Arsenal-Regular"/>
                <a:cs typeface="Arsenal-Regular"/>
              </a:rPr>
              <a:t>había</a:t>
            </a:r>
            <a:r>
              <a:rPr lang="en-US" sz="2200" dirty="0">
                <a:latin typeface="Arsenal-Regular"/>
                <a:cs typeface="Arsenal-Regular"/>
              </a:rPr>
              <a:t> </a:t>
            </a:r>
            <a:r>
              <a:rPr lang="en-US" sz="2200" dirty="0" err="1">
                <a:latin typeface="Arsenal-Regular"/>
                <a:cs typeface="Arsenal-Regular"/>
              </a:rPr>
              <a:t>dicho</a:t>
            </a:r>
            <a:r>
              <a:rPr lang="en-US" sz="2200" u="sng" dirty="0">
                <a:solidFill>
                  <a:srgbClr val="FFFF00"/>
                </a:solidFill>
                <a:latin typeface="Arsenal-Regular"/>
                <a:cs typeface="Arsenal-Regular"/>
              </a:rPr>
              <a:t>: </a:t>
            </a:r>
            <a:r>
              <a:rPr lang="en-US" sz="2200" u="sng" dirty="0" err="1">
                <a:solidFill>
                  <a:srgbClr val="FFFF00"/>
                </a:solidFill>
                <a:latin typeface="Arsenal-Regular"/>
                <a:cs typeface="Arsenal-Regular"/>
              </a:rPr>
              <a:t>Ciertamente</a:t>
            </a:r>
            <a:r>
              <a:rPr lang="en-US" sz="2200" u="sng" dirty="0">
                <a:solidFill>
                  <a:srgbClr val="FFFF00"/>
                </a:solidFill>
                <a:latin typeface="Arsenal-Regular"/>
                <a:cs typeface="Arsenal-Regular"/>
              </a:rPr>
              <a:t> en </a:t>
            </a:r>
            <a:r>
              <a:rPr lang="en-US" sz="2200" u="sng" dirty="0" err="1">
                <a:solidFill>
                  <a:srgbClr val="FFFF00"/>
                </a:solidFill>
                <a:latin typeface="Arsenal-Regular"/>
                <a:cs typeface="Arsenal-Regular"/>
              </a:rPr>
              <a:t>vano</a:t>
            </a:r>
            <a:r>
              <a:rPr lang="en-US" sz="2200" u="sng" dirty="0">
                <a:solidFill>
                  <a:srgbClr val="FFFF00"/>
                </a:solidFill>
                <a:latin typeface="Arsenal-Regular"/>
                <a:cs typeface="Arsenal-Regular"/>
              </a:rPr>
              <a:t> he </a:t>
            </a:r>
            <a:r>
              <a:rPr lang="en-US" sz="2200" u="sng" dirty="0" err="1">
                <a:solidFill>
                  <a:srgbClr val="FFFF00"/>
                </a:solidFill>
                <a:latin typeface="Arsenal-Regular"/>
                <a:cs typeface="Arsenal-Regular"/>
              </a:rPr>
              <a:t>guardado</a:t>
            </a:r>
            <a:r>
              <a:rPr lang="en-US" sz="2200" u="sng" dirty="0">
                <a:solidFill>
                  <a:srgbClr val="FFFF00"/>
                </a:solidFill>
                <a:latin typeface="Arsenal-Regular"/>
                <a:cs typeface="Arsenal-Regular"/>
              </a:rPr>
              <a:t> </a:t>
            </a:r>
            <a:r>
              <a:rPr lang="en-US" sz="2200" u="sng" dirty="0" err="1">
                <a:solidFill>
                  <a:srgbClr val="FFFF00"/>
                </a:solidFill>
                <a:latin typeface="Arsenal-Regular"/>
                <a:cs typeface="Arsenal-Regular"/>
              </a:rPr>
              <a:t>todo</a:t>
            </a:r>
            <a:r>
              <a:rPr lang="en-US" sz="2200" u="sng" dirty="0">
                <a:solidFill>
                  <a:srgbClr val="FFFF00"/>
                </a:solidFill>
                <a:latin typeface="Arsenal-Regular"/>
                <a:cs typeface="Arsenal-Regular"/>
              </a:rPr>
              <a:t> lo </a:t>
            </a:r>
            <a:r>
              <a:rPr lang="en-US" sz="2200" u="sng" dirty="0" err="1">
                <a:solidFill>
                  <a:srgbClr val="FFFF00"/>
                </a:solidFill>
                <a:latin typeface="Arsenal-Regular"/>
                <a:cs typeface="Arsenal-Regular"/>
              </a:rPr>
              <a:t>que</a:t>
            </a:r>
            <a:r>
              <a:rPr lang="en-US" sz="2200" u="sng" dirty="0">
                <a:solidFill>
                  <a:srgbClr val="FFFF00"/>
                </a:solidFill>
                <a:latin typeface="Arsenal-Regular"/>
                <a:cs typeface="Arsenal-Regular"/>
              </a:rPr>
              <a:t> </a:t>
            </a:r>
            <a:r>
              <a:rPr lang="en-US" sz="2200" u="sng" dirty="0" err="1">
                <a:solidFill>
                  <a:srgbClr val="FFFF00"/>
                </a:solidFill>
                <a:latin typeface="Arsenal-Regular"/>
                <a:cs typeface="Arsenal-Regular"/>
              </a:rPr>
              <a:t>éste</a:t>
            </a:r>
            <a:r>
              <a:rPr lang="en-US" sz="2200" u="sng" dirty="0">
                <a:solidFill>
                  <a:srgbClr val="FFFF00"/>
                </a:solidFill>
                <a:latin typeface="Arsenal-Regular"/>
                <a:cs typeface="Arsenal-Regular"/>
              </a:rPr>
              <a:t> </a:t>
            </a:r>
            <a:r>
              <a:rPr lang="en-US" sz="2200" u="sng" dirty="0" err="1">
                <a:solidFill>
                  <a:srgbClr val="FFFF00"/>
                </a:solidFill>
                <a:latin typeface="Arsenal-Regular"/>
                <a:cs typeface="Arsenal-Regular"/>
              </a:rPr>
              <a:t>tiene</a:t>
            </a:r>
            <a:r>
              <a:rPr lang="en-US" sz="2200" u="sng" dirty="0">
                <a:solidFill>
                  <a:srgbClr val="FFFF00"/>
                </a:solidFill>
                <a:latin typeface="Arsenal-Regular"/>
                <a:cs typeface="Arsenal-Regular"/>
              </a:rPr>
              <a:t> en el </a:t>
            </a:r>
            <a:r>
              <a:rPr lang="en-US" sz="2200" u="sng" dirty="0" err="1">
                <a:solidFill>
                  <a:srgbClr val="FFFF00"/>
                </a:solidFill>
                <a:latin typeface="Arsenal-Regular"/>
                <a:cs typeface="Arsenal-Regular"/>
              </a:rPr>
              <a:t>desierto</a:t>
            </a:r>
            <a:r>
              <a:rPr lang="en-US" sz="2200" u="sng" dirty="0">
                <a:solidFill>
                  <a:srgbClr val="FFFF00"/>
                </a:solidFill>
                <a:latin typeface="Arsenal-Regular"/>
                <a:cs typeface="Arsenal-Regular"/>
              </a:rPr>
              <a:t>, sin </a:t>
            </a:r>
            <a:r>
              <a:rPr lang="en-US" sz="2200" u="sng" dirty="0" err="1">
                <a:solidFill>
                  <a:srgbClr val="FFFF00"/>
                </a:solidFill>
                <a:latin typeface="Arsenal-Regular"/>
                <a:cs typeface="Arsenal-Regular"/>
              </a:rPr>
              <a:t>que</a:t>
            </a:r>
            <a:r>
              <a:rPr lang="en-US" sz="2200" u="sng" dirty="0">
                <a:solidFill>
                  <a:srgbClr val="FFFF00"/>
                </a:solidFill>
                <a:latin typeface="Arsenal-Regular"/>
                <a:cs typeface="Arsenal-Regular"/>
              </a:rPr>
              <a:t> nada le </a:t>
            </a:r>
            <a:r>
              <a:rPr lang="en-US" sz="2200" u="sng" dirty="0" err="1">
                <a:solidFill>
                  <a:srgbClr val="FFFF00"/>
                </a:solidFill>
                <a:latin typeface="Arsenal-Regular"/>
                <a:cs typeface="Arsenal-Regular"/>
              </a:rPr>
              <a:t>haya</a:t>
            </a:r>
            <a:r>
              <a:rPr lang="en-US" sz="2200" u="sng" dirty="0">
                <a:solidFill>
                  <a:srgbClr val="FFFF00"/>
                </a:solidFill>
                <a:latin typeface="Arsenal-Regular"/>
                <a:cs typeface="Arsenal-Regular"/>
              </a:rPr>
              <a:t> </a:t>
            </a:r>
            <a:r>
              <a:rPr lang="en-US" sz="2200" u="sng" dirty="0" err="1">
                <a:solidFill>
                  <a:srgbClr val="FFFF00"/>
                </a:solidFill>
                <a:latin typeface="Arsenal-Regular"/>
                <a:cs typeface="Arsenal-Regular"/>
              </a:rPr>
              <a:t>faltado</a:t>
            </a:r>
            <a:r>
              <a:rPr lang="en-US" sz="2200" u="sng" dirty="0">
                <a:solidFill>
                  <a:srgbClr val="FFFF00"/>
                </a:solidFill>
                <a:latin typeface="Arsenal-Regular"/>
                <a:cs typeface="Arsenal-Regular"/>
              </a:rPr>
              <a:t> de </a:t>
            </a:r>
            <a:r>
              <a:rPr lang="en-US" sz="2200" u="sng" dirty="0" err="1">
                <a:solidFill>
                  <a:srgbClr val="FFFF00"/>
                </a:solidFill>
                <a:latin typeface="Arsenal-Regular"/>
                <a:cs typeface="Arsenal-Regular"/>
              </a:rPr>
              <a:t>todo</a:t>
            </a:r>
            <a:r>
              <a:rPr lang="en-US" sz="2200" u="sng" dirty="0">
                <a:solidFill>
                  <a:srgbClr val="FFFF00"/>
                </a:solidFill>
                <a:latin typeface="Arsenal-Regular"/>
                <a:cs typeface="Arsenal-Regular"/>
              </a:rPr>
              <a:t> </a:t>
            </a:r>
            <a:r>
              <a:rPr lang="en-US" sz="2200" u="sng" dirty="0" err="1">
                <a:solidFill>
                  <a:srgbClr val="FFFF00"/>
                </a:solidFill>
                <a:latin typeface="Arsenal-Regular"/>
                <a:cs typeface="Arsenal-Regular"/>
              </a:rPr>
              <a:t>cuanto</a:t>
            </a:r>
            <a:r>
              <a:rPr lang="en-US" sz="2200" u="sng" dirty="0">
                <a:solidFill>
                  <a:srgbClr val="FFFF00"/>
                </a:solidFill>
                <a:latin typeface="Arsenal-Regular"/>
                <a:cs typeface="Arsenal-Regular"/>
              </a:rPr>
              <a:t> </a:t>
            </a:r>
            <a:r>
              <a:rPr lang="en-US" sz="2200" u="sng" dirty="0" err="1">
                <a:solidFill>
                  <a:srgbClr val="FFFF00"/>
                </a:solidFill>
                <a:latin typeface="Arsenal-Regular"/>
                <a:cs typeface="Arsenal-Regular"/>
              </a:rPr>
              <a:t>es</a:t>
            </a:r>
            <a:r>
              <a:rPr lang="en-US" sz="2200" u="sng" dirty="0">
                <a:solidFill>
                  <a:srgbClr val="FFFF00"/>
                </a:solidFill>
                <a:latin typeface="Arsenal-Regular"/>
                <a:cs typeface="Arsenal-Regular"/>
              </a:rPr>
              <a:t> </a:t>
            </a:r>
            <a:r>
              <a:rPr lang="en-US" sz="2200" u="sng" dirty="0" err="1">
                <a:solidFill>
                  <a:srgbClr val="FFFF00"/>
                </a:solidFill>
                <a:latin typeface="Arsenal-Regular"/>
                <a:cs typeface="Arsenal-Regular"/>
              </a:rPr>
              <a:t>suyo</a:t>
            </a:r>
            <a:r>
              <a:rPr lang="en-US" sz="2200" u="sng" dirty="0">
                <a:solidFill>
                  <a:srgbClr val="FFFF00"/>
                </a:solidFill>
                <a:latin typeface="Arsenal-Regular"/>
                <a:cs typeface="Arsenal-Regular"/>
              </a:rPr>
              <a:t>; y </a:t>
            </a:r>
            <a:r>
              <a:rPr lang="en-US" sz="2200" u="sng" dirty="0" err="1">
                <a:solidFill>
                  <a:srgbClr val="FFFF00"/>
                </a:solidFill>
                <a:latin typeface="Arsenal-Regular"/>
                <a:cs typeface="Arsenal-Regular"/>
              </a:rPr>
              <a:t>él</a:t>
            </a:r>
            <a:r>
              <a:rPr lang="en-US" sz="2200" u="sng" dirty="0">
                <a:solidFill>
                  <a:srgbClr val="FFFF00"/>
                </a:solidFill>
                <a:latin typeface="Arsenal-Regular"/>
                <a:cs typeface="Arsenal-Regular"/>
              </a:rPr>
              <a:t> me ha </a:t>
            </a:r>
            <a:r>
              <a:rPr lang="en-US" sz="2200" u="sng" dirty="0" err="1">
                <a:solidFill>
                  <a:srgbClr val="FFFF00"/>
                </a:solidFill>
                <a:latin typeface="Arsenal-Regular"/>
                <a:cs typeface="Arsenal-Regular"/>
              </a:rPr>
              <a:t>vuelto</a:t>
            </a:r>
            <a:r>
              <a:rPr lang="en-US" sz="2200" u="sng" dirty="0">
                <a:solidFill>
                  <a:srgbClr val="FFFF00"/>
                </a:solidFill>
                <a:latin typeface="Arsenal-Regular"/>
                <a:cs typeface="Arsenal-Regular"/>
              </a:rPr>
              <a:t> mal </a:t>
            </a:r>
            <a:r>
              <a:rPr lang="en-US" sz="2200" u="sng" dirty="0" err="1">
                <a:solidFill>
                  <a:srgbClr val="FFFF00"/>
                </a:solidFill>
                <a:latin typeface="Arsenal-Regular"/>
                <a:cs typeface="Arsenal-Regular"/>
              </a:rPr>
              <a:t>por</a:t>
            </a:r>
            <a:r>
              <a:rPr lang="en-US" sz="2200" u="sng" dirty="0">
                <a:solidFill>
                  <a:srgbClr val="FFFF00"/>
                </a:solidFill>
                <a:latin typeface="Arsenal-Regular"/>
                <a:cs typeface="Arsenal-Regular"/>
              </a:rPr>
              <a:t> </a:t>
            </a:r>
            <a:r>
              <a:rPr lang="en-US" sz="2200" u="sng" dirty="0" err="1">
                <a:solidFill>
                  <a:srgbClr val="FFFF00"/>
                </a:solidFill>
                <a:latin typeface="Arsenal-Regular"/>
                <a:cs typeface="Arsenal-Regular"/>
              </a:rPr>
              <a:t>bien</a:t>
            </a:r>
            <a:r>
              <a:rPr lang="en-US" sz="2200" u="sng" dirty="0">
                <a:solidFill>
                  <a:srgbClr val="FFFF00"/>
                </a:solidFill>
                <a:latin typeface="Arsenal-Regular"/>
                <a:cs typeface="Arsenal-Regular"/>
              </a:rPr>
              <a:t>. </a:t>
            </a:r>
            <a:r>
              <a:rPr lang="en-US" sz="2200" u="sng" dirty="0" err="1" smtClean="0">
                <a:solidFill>
                  <a:srgbClr val="FFFF00"/>
                </a:solidFill>
                <a:latin typeface="Arsenal-Regular"/>
                <a:cs typeface="Arsenal-Regular"/>
              </a:rPr>
              <a:t>Así</a:t>
            </a:r>
            <a:r>
              <a:rPr lang="en-US" sz="2200" u="sng" dirty="0" smtClean="0">
                <a:solidFill>
                  <a:srgbClr val="FFFF00"/>
                </a:solidFill>
                <a:latin typeface="Arsenal-Regular"/>
                <a:cs typeface="Arsenal-Regular"/>
              </a:rPr>
              <a:t> </a:t>
            </a:r>
            <a:r>
              <a:rPr lang="en-US" sz="2200" u="sng" dirty="0" err="1">
                <a:solidFill>
                  <a:srgbClr val="FFFF00"/>
                </a:solidFill>
                <a:latin typeface="Arsenal-Regular"/>
                <a:cs typeface="Arsenal-Regular"/>
              </a:rPr>
              <a:t>haga</a:t>
            </a:r>
            <a:r>
              <a:rPr lang="en-US" sz="2200" u="sng" dirty="0">
                <a:solidFill>
                  <a:srgbClr val="FFFF00"/>
                </a:solidFill>
                <a:latin typeface="Arsenal-Regular"/>
                <a:cs typeface="Arsenal-Regular"/>
              </a:rPr>
              <a:t> Dios a los </a:t>
            </a:r>
            <a:r>
              <a:rPr lang="en-US" sz="2200" u="sng" dirty="0" err="1">
                <a:solidFill>
                  <a:srgbClr val="FFFF00"/>
                </a:solidFill>
                <a:latin typeface="Arsenal-Regular"/>
                <a:cs typeface="Arsenal-Regular"/>
              </a:rPr>
              <a:t>enemigos</a:t>
            </a:r>
            <a:r>
              <a:rPr lang="en-US" sz="2200" u="sng" dirty="0">
                <a:solidFill>
                  <a:srgbClr val="FFFF00"/>
                </a:solidFill>
                <a:latin typeface="Arsenal-Regular"/>
                <a:cs typeface="Arsenal-Regular"/>
              </a:rPr>
              <a:t> de David y </a:t>
            </a:r>
            <a:r>
              <a:rPr lang="en-US" sz="2200" u="sng" dirty="0" err="1">
                <a:solidFill>
                  <a:srgbClr val="FFFF00"/>
                </a:solidFill>
                <a:latin typeface="Arsenal-Regular"/>
                <a:cs typeface="Arsenal-Regular"/>
              </a:rPr>
              <a:t>aun</a:t>
            </a:r>
            <a:r>
              <a:rPr lang="en-US" sz="2200" u="sng" dirty="0">
                <a:solidFill>
                  <a:srgbClr val="FFFF00"/>
                </a:solidFill>
                <a:latin typeface="Arsenal-Regular"/>
                <a:cs typeface="Arsenal-Regular"/>
              </a:rPr>
              <a:t> les </a:t>
            </a:r>
            <a:r>
              <a:rPr lang="en-US" sz="2200" u="sng" dirty="0" err="1">
                <a:solidFill>
                  <a:srgbClr val="FFFF00"/>
                </a:solidFill>
                <a:latin typeface="Arsenal-Regular"/>
                <a:cs typeface="Arsenal-Regular"/>
              </a:rPr>
              <a:t>añada</a:t>
            </a:r>
            <a:r>
              <a:rPr lang="en-US" sz="2200" u="sng" dirty="0">
                <a:solidFill>
                  <a:srgbClr val="FFFF00"/>
                </a:solidFill>
                <a:latin typeface="Arsenal-Regular"/>
                <a:cs typeface="Arsenal-Regular"/>
              </a:rPr>
              <a:t>, </a:t>
            </a:r>
            <a:r>
              <a:rPr lang="en-US" sz="2200" u="sng" dirty="0" err="1">
                <a:solidFill>
                  <a:srgbClr val="FFFF00"/>
                </a:solidFill>
                <a:latin typeface="Arsenal-Regular"/>
                <a:cs typeface="Arsenal-Regular"/>
              </a:rPr>
              <a:t>que</a:t>
            </a:r>
            <a:r>
              <a:rPr lang="en-US" sz="2200" u="sng" dirty="0">
                <a:solidFill>
                  <a:srgbClr val="FFFF00"/>
                </a:solidFill>
                <a:latin typeface="Arsenal-Regular"/>
                <a:cs typeface="Arsenal-Regular"/>
              </a:rPr>
              <a:t> de </a:t>
            </a:r>
            <a:r>
              <a:rPr lang="en-US" sz="2200" u="sng" dirty="0" err="1">
                <a:solidFill>
                  <a:srgbClr val="FFFF00"/>
                </a:solidFill>
                <a:latin typeface="Arsenal-Regular"/>
                <a:cs typeface="Arsenal-Regular"/>
              </a:rPr>
              <a:t>aquí</a:t>
            </a:r>
            <a:r>
              <a:rPr lang="en-US" sz="2200" u="sng" dirty="0">
                <a:solidFill>
                  <a:srgbClr val="FFFF00"/>
                </a:solidFill>
                <a:latin typeface="Arsenal-Regular"/>
                <a:cs typeface="Arsenal-Regular"/>
              </a:rPr>
              <a:t> a </a:t>
            </a:r>
            <a:r>
              <a:rPr lang="en-US" sz="2200" u="sng" dirty="0" err="1">
                <a:solidFill>
                  <a:srgbClr val="FFFF00"/>
                </a:solidFill>
                <a:latin typeface="Arsenal-Regular"/>
                <a:cs typeface="Arsenal-Regular"/>
              </a:rPr>
              <a:t>mañana</a:t>
            </a:r>
            <a:r>
              <a:rPr lang="en-US" sz="2200" u="sng" dirty="0">
                <a:solidFill>
                  <a:srgbClr val="FFFF00"/>
                </a:solidFill>
                <a:latin typeface="Arsenal-Regular"/>
                <a:cs typeface="Arsenal-Regular"/>
              </a:rPr>
              <a:t>, de </a:t>
            </a:r>
            <a:r>
              <a:rPr lang="en-US" sz="2200" u="sng" dirty="0" err="1">
                <a:solidFill>
                  <a:srgbClr val="FFFF00"/>
                </a:solidFill>
                <a:latin typeface="Arsenal-Regular"/>
                <a:cs typeface="Arsenal-Regular"/>
              </a:rPr>
              <a:t>todo</a:t>
            </a:r>
            <a:r>
              <a:rPr lang="en-US" sz="2200" u="sng" dirty="0">
                <a:solidFill>
                  <a:srgbClr val="FFFF00"/>
                </a:solidFill>
                <a:latin typeface="Arsenal-Regular"/>
                <a:cs typeface="Arsenal-Regular"/>
              </a:rPr>
              <a:t> lo </a:t>
            </a:r>
            <a:r>
              <a:rPr lang="en-US" sz="2200" u="sng" dirty="0" err="1">
                <a:solidFill>
                  <a:srgbClr val="FFFF00"/>
                </a:solidFill>
                <a:latin typeface="Arsenal-Regular"/>
                <a:cs typeface="Arsenal-Regular"/>
              </a:rPr>
              <a:t>que</a:t>
            </a:r>
            <a:r>
              <a:rPr lang="en-US" sz="2200" u="sng" dirty="0">
                <a:solidFill>
                  <a:srgbClr val="FFFF00"/>
                </a:solidFill>
                <a:latin typeface="Arsenal-Regular"/>
                <a:cs typeface="Arsenal-Regular"/>
              </a:rPr>
              <a:t> </a:t>
            </a:r>
            <a:r>
              <a:rPr lang="en-US" sz="2200" u="sng" dirty="0" err="1">
                <a:solidFill>
                  <a:srgbClr val="FFFF00"/>
                </a:solidFill>
                <a:latin typeface="Arsenal-Regular"/>
                <a:cs typeface="Arsenal-Regular"/>
              </a:rPr>
              <a:t>fuere</a:t>
            </a:r>
            <a:r>
              <a:rPr lang="en-US" sz="2200" u="sng" dirty="0">
                <a:solidFill>
                  <a:srgbClr val="FFFF00"/>
                </a:solidFill>
                <a:latin typeface="Arsenal-Regular"/>
                <a:cs typeface="Arsenal-Regular"/>
              </a:rPr>
              <a:t> </a:t>
            </a:r>
            <a:r>
              <a:rPr lang="en-US" sz="2200" u="sng" dirty="0" err="1">
                <a:solidFill>
                  <a:srgbClr val="FFFF00"/>
                </a:solidFill>
                <a:latin typeface="Arsenal-Regular"/>
                <a:cs typeface="Arsenal-Regular"/>
              </a:rPr>
              <a:t>suyo</a:t>
            </a:r>
            <a:r>
              <a:rPr lang="en-US" sz="2200" u="sng" dirty="0">
                <a:solidFill>
                  <a:srgbClr val="FFFF00"/>
                </a:solidFill>
                <a:latin typeface="Arsenal-Regular"/>
                <a:cs typeface="Arsenal-Regular"/>
              </a:rPr>
              <a:t> no he de </a:t>
            </a:r>
            <a:r>
              <a:rPr lang="en-US" sz="2200" u="sng" dirty="0" err="1">
                <a:solidFill>
                  <a:srgbClr val="FFFF00"/>
                </a:solidFill>
                <a:latin typeface="Arsenal-Regular"/>
                <a:cs typeface="Arsenal-Regular"/>
              </a:rPr>
              <a:t>dejar</a:t>
            </a:r>
            <a:r>
              <a:rPr lang="en-US" sz="2200" u="sng" dirty="0">
                <a:solidFill>
                  <a:srgbClr val="FFFF00"/>
                </a:solidFill>
                <a:latin typeface="Arsenal-Regular"/>
                <a:cs typeface="Arsenal-Regular"/>
              </a:rPr>
              <a:t> con </a:t>
            </a:r>
            <a:r>
              <a:rPr lang="en-US" sz="2200" u="sng" dirty="0" err="1">
                <a:solidFill>
                  <a:srgbClr val="FFFF00"/>
                </a:solidFill>
                <a:latin typeface="Arsenal-Regular"/>
                <a:cs typeface="Arsenal-Regular"/>
              </a:rPr>
              <a:t>vida</a:t>
            </a:r>
            <a:r>
              <a:rPr lang="en-US" sz="2200" u="sng" dirty="0">
                <a:solidFill>
                  <a:srgbClr val="FFFF00"/>
                </a:solidFill>
                <a:latin typeface="Arsenal-Regular"/>
                <a:cs typeface="Arsenal-Regular"/>
              </a:rPr>
              <a:t> </a:t>
            </a:r>
            <a:r>
              <a:rPr lang="en-US" sz="2200" u="sng" dirty="0" err="1">
                <a:solidFill>
                  <a:srgbClr val="FFFF00"/>
                </a:solidFill>
                <a:latin typeface="Arsenal-Regular"/>
                <a:cs typeface="Arsenal-Regular"/>
              </a:rPr>
              <a:t>ni</a:t>
            </a:r>
            <a:r>
              <a:rPr lang="en-US" sz="2200" u="sng" dirty="0">
                <a:solidFill>
                  <a:srgbClr val="FFFF00"/>
                </a:solidFill>
                <a:latin typeface="Arsenal-Regular"/>
                <a:cs typeface="Arsenal-Regular"/>
              </a:rPr>
              <a:t> un </a:t>
            </a:r>
            <a:r>
              <a:rPr lang="en-US" sz="2200" u="sng" dirty="0" err="1">
                <a:solidFill>
                  <a:srgbClr val="FFFF00"/>
                </a:solidFill>
                <a:latin typeface="Arsenal-Regular"/>
                <a:cs typeface="Arsenal-Regular"/>
              </a:rPr>
              <a:t>varón</a:t>
            </a:r>
            <a:r>
              <a:rPr lang="en-US" sz="2200" u="sng" dirty="0" smtClean="0">
                <a:solidFill>
                  <a:srgbClr val="FFFF00"/>
                </a:solidFill>
                <a:latin typeface="Arsenal-Regular"/>
                <a:cs typeface="Arsenal-Regular"/>
              </a:rPr>
              <a:t>.</a:t>
            </a:r>
          </a:p>
          <a:p>
            <a:endParaRPr lang="en-US" sz="2200" dirty="0">
              <a:latin typeface="Arsenal-Regular"/>
              <a:cs typeface="Arsenal-Regular"/>
            </a:endParaRPr>
          </a:p>
          <a:p>
            <a:r>
              <a:rPr lang="en-US" sz="2200" dirty="0" smtClean="0">
                <a:latin typeface="Arsenal-Regular"/>
                <a:cs typeface="Arsenal-Regular"/>
              </a:rPr>
              <a:t>1 Samuel 25:18-22</a:t>
            </a:r>
            <a:endParaRPr lang="en-US" sz="2200" dirty="0">
              <a:latin typeface="Arsenal-Regular"/>
              <a:cs typeface="Arsenal-Regular"/>
            </a:endParaRPr>
          </a:p>
        </p:txBody>
      </p:sp>
      <p:pic>
        <p:nvPicPr>
          <p:cNvPr id="5" name="biblia animacion.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75371"/>
          <a:stretch/>
        </p:blipFill>
        <p:spPr>
          <a:xfrm>
            <a:off x="0" y="4479894"/>
            <a:ext cx="9144000" cy="795348"/>
          </a:xfrm>
          <a:prstGeom prst="rect">
            <a:avLst/>
          </a:prstGeom>
        </p:spPr>
      </p:pic>
    </p:spTree>
    <p:extLst>
      <p:ext uri="{BB962C8B-B14F-4D97-AF65-F5344CB8AC3E}">
        <p14:creationId xmlns:p14="http://schemas.microsoft.com/office/powerpoint/2010/main" val="13339119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repeatCount="indefinite" fill="hold" display="0">
                  <p:stCondLst>
                    <p:cond delay="indefinite"/>
                  </p:stCondLst>
                </p:cTn>
                <p:tgtEl>
                  <p:spTgt spid="5"/>
                </p:tgtEl>
              </p:cMediaNode>
            </p:vide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037" y="123462"/>
            <a:ext cx="8784590" cy="4339650"/>
          </a:xfrm>
          <a:prstGeom prst="rect">
            <a:avLst/>
          </a:prstGeom>
        </p:spPr>
        <p:txBody>
          <a:bodyPr wrap="square">
            <a:spAutoFit/>
          </a:bodyPr>
          <a:lstStyle/>
          <a:p>
            <a:r>
              <a:rPr lang="en-US" sz="2300" dirty="0">
                <a:latin typeface="Arsenal-Regular"/>
                <a:cs typeface="Arsenal-Regular"/>
              </a:rPr>
              <a:t>Y </a:t>
            </a:r>
            <a:r>
              <a:rPr lang="en-US" sz="2300" dirty="0" err="1">
                <a:latin typeface="Arsenal-Regular"/>
                <a:cs typeface="Arsenal-Regular"/>
              </a:rPr>
              <a:t>cuando</a:t>
            </a:r>
            <a:r>
              <a:rPr lang="en-US" sz="2300" dirty="0">
                <a:latin typeface="Arsenal-Regular"/>
                <a:cs typeface="Arsenal-Regular"/>
              </a:rPr>
              <a:t> Abigail </a:t>
            </a:r>
            <a:r>
              <a:rPr lang="en-US" sz="2300" dirty="0" err="1">
                <a:latin typeface="Arsenal-Regular"/>
                <a:cs typeface="Arsenal-Regular"/>
              </a:rPr>
              <a:t>vio</a:t>
            </a:r>
            <a:r>
              <a:rPr lang="en-US" sz="2300" dirty="0">
                <a:latin typeface="Arsenal-Regular"/>
                <a:cs typeface="Arsenal-Regular"/>
              </a:rPr>
              <a:t> a David, se </a:t>
            </a:r>
            <a:r>
              <a:rPr lang="en-US" sz="2300" dirty="0" err="1">
                <a:latin typeface="Arsenal-Regular"/>
                <a:cs typeface="Arsenal-Regular"/>
              </a:rPr>
              <a:t>bajó</a:t>
            </a:r>
            <a:r>
              <a:rPr lang="en-US" sz="2300" dirty="0">
                <a:latin typeface="Arsenal-Regular"/>
                <a:cs typeface="Arsenal-Regular"/>
              </a:rPr>
              <a:t> </a:t>
            </a:r>
            <a:r>
              <a:rPr lang="en-US" sz="2300" dirty="0" err="1">
                <a:latin typeface="Arsenal-Regular"/>
                <a:cs typeface="Arsenal-Regular"/>
              </a:rPr>
              <a:t>prontamente</a:t>
            </a:r>
            <a:r>
              <a:rPr lang="en-US" sz="2300" dirty="0">
                <a:latin typeface="Arsenal-Regular"/>
                <a:cs typeface="Arsenal-Regular"/>
              </a:rPr>
              <a:t> del </a:t>
            </a:r>
            <a:r>
              <a:rPr lang="en-US" sz="2300" dirty="0" err="1">
                <a:latin typeface="Arsenal-Regular"/>
                <a:cs typeface="Arsenal-Regular"/>
              </a:rPr>
              <a:t>asno</a:t>
            </a:r>
            <a:r>
              <a:rPr lang="en-US" sz="2300" dirty="0">
                <a:latin typeface="Arsenal-Regular"/>
                <a:cs typeface="Arsenal-Regular"/>
              </a:rPr>
              <a:t>, y </a:t>
            </a:r>
            <a:r>
              <a:rPr lang="en-US" sz="2300" dirty="0" err="1">
                <a:latin typeface="Arsenal-Regular"/>
                <a:cs typeface="Arsenal-Regular"/>
              </a:rPr>
              <a:t>postrándose</a:t>
            </a:r>
            <a:r>
              <a:rPr lang="en-US" sz="2300" dirty="0">
                <a:latin typeface="Arsenal-Regular"/>
                <a:cs typeface="Arsenal-Regular"/>
              </a:rPr>
              <a:t> </a:t>
            </a:r>
            <a:r>
              <a:rPr lang="en-US" sz="2300" dirty="0" err="1">
                <a:latin typeface="Arsenal-Regular"/>
                <a:cs typeface="Arsenal-Regular"/>
              </a:rPr>
              <a:t>sobre</a:t>
            </a:r>
            <a:r>
              <a:rPr lang="en-US" sz="2300" dirty="0">
                <a:latin typeface="Arsenal-Regular"/>
                <a:cs typeface="Arsenal-Regular"/>
              </a:rPr>
              <a:t> </a:t>
            </a:r>
            <a:r>
              <a:rPr lang="en-US" sz="2300" dirty="0" err="1">
                <a:latin typeface="Arsenal-Regular"/>
                <a:cs typeface="Arsenal-Regular"/>
              </a:rPr>
              <a:t>su</a:t>
            </a:r>
            <a:r>
              <a:rPr lang="en-US" sz="2300" dirty="0">
                <a:latin typeface="Arsenal-Regular"/>
                <a:cs typeface="Arsenal-Regular"/>
              </a:rPr>
              <a:t> </a:t>
            </a:r>
            <a:r>
              <a:rPr lang="en-US" sz="2300" dirty="0" err="1">
                <a:latin typeface="Arsenal-Regular"/>
                <a:cs typeface="Arsenal-Regular"/>
              </a:rPr>
              <a:t>rostro</a:t>
            </a:r>
            <a:r>
              <a:rPr lang="en-US" sz="2300" dirty="0">
                <a:latin typeface="Arsenal-Regular"/>
                <a:cs typeface="Arsenal-Regular"/>
              </a:rPr>
              <a:t> </a:t>
            </a:r>
            <a:r>
              <a:rPr lang="en-US" sz="2300" dirty="0" err="1">
                <a:latin typeface="Arsenal-Regular"/>
                <a:cs typeface="Arsenal-Regular"/>
              </a:rPr>
              <a:t>delante</a:t>
            </a:r>
            <a:r>
              <a:rPr lang="en-US" sz="2300" dirty="0">
                <a:latin typeface="Arsenal-Regular"/>
                <a:cs typeface="Arsenal-Regular"/>
              </a:rPr>
              <a:t> de David, se </a:t>
            </a:r>
            <a:r>
              <a:rPr lang="en-US" sz="2300" dirty="0" err="1">
                <a:latin typeface="Arsenal-Regular"/>
                <a:cs typeface="Arsenal-Regular"/>
              </a:rPr>
              <a:t>inclinó</a:t>
            </a:r>
            <a:r>
              <a:rPr lang="en-US" sz="2300" dirty="0">
                <a:latin typeface="Arsenal-Regular"/>
                <a:cs typeface="Arsenal-Regular"/>
              </a:rPr>
              <a:t> a </a:t>
            </a:r>
            <a:r>
              <a:rPr lang="en-US" sz="2300" dirty="0" err="1">
                <a:latin typeface="Arsenal-Regular"/>
                <a:cs typeface="Arsenal-Regular"/>
              </a:rPr>
              <a:t>tierra</a:t>
            </a:r>
            <a:r>
              <a:rPr lang="en-US" sz="2300" dirty="0">
                <a:latin typeface="Arsenal-Regular"/>
                <a:cs typeface="Arsenal-Regular"/>
              </a:rPr>
              <a:t>; </a:t>
            </a:r>
            <a:r>
              <a:rPr lang="en-US" sz="2300" dirty="0" smtClean="0">
                <a:latin typeface="Arsenal-Regular"/>
                <a:cs typeface="Arsenal-Regular"/>
              </a:rPr>
              <a:t>y </a:t>
            </a:r>
            <a:r>
              <a:rPr lang="en-US" sz="2300" dirty="0">
                <a:latin typeface="Arsenal-Regular"/>
                <a:cs typeface="Arsenal-Regular"/>
              </a:rPr>
              <a:t>se </a:t>
            </a:r>
            <a:r>
              <a:rPr lang="en-US" sz="2300" dirty="0" err="1">
                <a:latin typeface="Arsenal-Regular"/>
                <a:cs typeface="Arsenal-Regular"/>
              </a:rPr>
              <a:t>echó</a:t>
            </a:r>
            <a:r>
              <a:rPr lang="en-US" sz="2300" dirty="0">
                <a:latin typeface="Arsenal-Regular"/>
                <a:cs typeface="Arsenal-Regular"/>
              </a:rPr>
              <a:t> a </a:t>
            </a:r>
            <a:r>
              <a:rPr lang="en-US" sz="2300" dirty="0" err="1">
                <a:latin typeface="Arsenal-Regular"/>
                <a:cs typeface="Arsenal-Regular"/>
              </a:rPr>
              <a:t>sus</a:t>
            </a:r>
            <a:r>
              <a:rPr lang="en-US" sz="2300" dirty="0">
                <a:latin typeface="Arsenal-Regular"/>
                <a:cs typeface="Arsenal-Regular"/>
              </a:rPr>
              <a:t> pies, y </a:t>
            </a:r>
            <a:r>
              <a:rPr lang="en-US" sz="2300" dirty="0" err="1">
                <a:latin typeface="Arsenal-Regular"/>
                <a:cs typeface="Arsenal-Regular"/>
              </a:rPr>
              <a:t>dijo</a:t>
            </a:r>
            <a:r>
              <a:rPr lang="en-US" sz="2300" dirty="0">
                <a:latin typeface="Arsenal-Regular"/>
                <a:cs typeface="Arsenal-Regular"/>
              </a:rPr>
              <a:t>: </a:t>
            </a:r>
            <a:r>
              <a:rPr lang="en-US" sz="2300" dirty="0" err="1">
                <a:latin typeface="Arsenal-Regular"/>
                <a:cs typeface="Arsenal-Regular"/>
              </a:rPr>
              <a:t>Señor</a:t>
            </a:r>
            <a:r>
              <a:rPr lang="en-US" sz="2300" dirty="0">
                <a:latin typeface="Arsenal-Regular"/>
                <a:cs typeface="Arsenal-Regular"/>
              </a:rPr>
              <a:t> </a:t>
            </a:r>
            <a:r>
              <a:rPr lang="en-US" sz="2300" dirty="0" err="1">
                <a:latin typeface="Arsenal-Regular"/>
                <a:cs typeface="Arsenal-Regular"/>
              </a:rPr>
              <a:t>mío</a:t>
            </a:r>
            <a:r>
              <a:rPr lang="en-US" sz="2300" dirty="0">
                <a:latin typeface="Arsenal-Regular"/>
                <a:cs typeface="Arsenal-Regular"/>
              </a:rPr>
              <a:t>, </a:t>
            </a:r>
            <a:r>
              <a:rPr lang="en-US" sz="2300" dirty="0" err="1">
                <a:latin typeface="Arsenal-Regular"/>
                <a:cs typeface="Arsenal-Regular"/>
              </a:rPr>
              <a:t>sobre</a:t>
            </a:r>
            <a:r>
              <a:rPr lang="en-US" sz="2300" dirty="0">
                <a:latin typeface="Arsenal-Regular"/>
                <a:cs typeface="Arsenal-Regular"/>
              </a:rPr>
              <a:t> </a:t>
            </a:r>
            <a:r>
              <a:rPr lang="en-US" sz="2300" dirty="0" err="1">
                <a:latin typeface="Arsenal-Regular"/>
                <a:cs typeface="Arsenal-Regular"/>
              </a:rPr>
              <a:t>mí</a:t>
            </a:r>
            <a:r>
              <a:rPr lang="en-US" sz="2300" dirty="0">
                <a:latin typeface="Arsenal-Regular"/>
                <a:cs typeface="Arsenal-Regular"/>
              </a:rPr>
              <a:t> sea el </a:t>
            </a:r>
            <a:r>
              <a:rPr lang="en-US" sz="2300" dirty="0" err="1">
                <a:latin typeface="Arsenal-Regular"/>
                <a:cs typeface="Arsenal-Regular"/>
              </a:rPr>
              <a:t>pecado</a:t>
            </a:r>
            <a:r>
              <a:rPr lang="en-US" sz="2300" dirty="0">
                <a:latin typeface="Arsenal-Regular"/>
                <a:cs typeface="Arsenal-Regular"/>
              </a:rPr>
              <a:t>; mas </a:t>
            </a:r>
            <a:r>
              <a:rPr lang="en-US" sz="2300" dirty="0" err="1">
                <a:latin typeface="Arsenal-Regular"/>
                <a:cs typeface="Arsenal-Regular"/>
              </a:rPr>
              <a:t>te</a:t>
            </a:r>
            <a:r>
              <a:rPr lang="en-US" sz="2300" dirty="0">
                <a:latin typeface="Arsenal-Regular"/>
                <a:cs typeface="Arsenal-Regular"/>
              </a:rPr>
              <a:t> </a:t>
            </a:r>
            <a:r>
              <a:rPr lang="en-US" sz="2300" dirty="0" err="1">
                <a:latin typeface="Arsenal-Regular"/>
                <a:cs typeface="Arsenal-Regular"/>
              </a:rPr>
              <a:t>ruego</a:t>
            </a:r>
            <a:r>
              <a:rPr lang="en-US" sz="2300" dirty="0">
                <a:latin typeface="Arsenal-Regular"/>
                <a:cs typeface="Arsenal-Regular"/>
              </a:rPr>
              <a:t> </a:t>
            </a:r>
            <a:r>
              <a:rPr lang="en-US" sz="2300" dirty="0" err="1">
                <a:latin typeface="Arsenal-Regular"/>
                <a:cs typeface="Arsenal-Regular"/>
              </a:rPr>
              <a:t>que</a:t>
            </a:r>
            <a:r>
              <a:rPr lang="en-US" sz="2300" dirty="0">
                <a:latin typeface="Arsenal-Regular"/>
                <a:cs typeface="Arsenal-Regular"/>
              </a:rPr>
              <a:t> </a:t>
            </a:r>
            <a:r>
              <a:rPr lang="en-US" sz="2300" dirty="0" err="1">
                <a:latin typeface="Arsenal-Regular"/>
                <a:cs typeface="Arsenal-Regular"/>
              </a:rPr>
              <a:t>permitas</a:t>
            </a:r>
            <a:r>
              <a:rPr lang="en-US" sz="2300" dirty="0">
                <a:latin typeface="Arsenal-Regular"/>
                <a:cs typeface="Arsenal-Regular"/>
              </a:rPr>
              <a:t> </a:t>
            </a:r>
            <a:r>
              <a:rPr lang="en-US" sz="2300" dirty="0" err="1">
                <a:latin typeface="Arsenal-Regular"/>
                <a:cs typeface="Arsenal-Regular"/>
              </a:rPr>
              <a:t>que</a:t>
            </a:r>
            <a:r>
              <a:rPr lang="en-US" sz="2300" dirty="0">
                <a:latin typeface="Arsenal-Regular"/>
                <a:cs typeface="Arsenal-Regular"/>
              </a:rPr>
              <a:t> </a:t>
            </a:r>
            <a:r>
              <a:rPr lang="en-US" sz="2300" dirty="0" err="1">
                <a:latin typeface="Arsenal-Regular"/>
                <a:cs typeface="Arsenal-Regular"/>
              </a:rPr>
              <a:t>tu</a:t>
            </a:r>
            <a:r>
              <a:rPr lang="en-US" sz="2300" dirty="0">
                <a:latin typeface="Arsenal-Regular"/>
                <a:cs typeface="Arsenal-Regular"/>
              </a:rPr>
              <a:t> </a:t>
            </a:r>
            <a:r>
              <a:rPr lang="en-US" sz="2300" dirty="0" err="1">
                <a:latin typeface="Arsenal-Regular"/>
                <a:cs typeface="Arsenal-Regular"/>
              </a:rPr>
              <a:t>sierva</a:t>
            </a:r>
            <a:r>
              <a:rPr lang="en-US" sz="2300" dirty="0">
                <a:latin typeface="Arsenal-Regular"/>
                <a:cs typeface="Arsenal-Regular"/>
              </a:rPr>
              <a:t> </a:t>
            </a:r>
            <a:r>
              <a:rPr lang="en-US" sz="2300" dirty="0" err="1">
                <a:latin typeface="Arsenal-Regular"/>
                <a:cs typeface="Arsenal-Regular"/>
              </a:rPr>
              <a:t>hable</a:t>
            </a:r>
            <a:r>
              <a:rPr lang="en-US" sz="2300" dirty="0">
                <a:latin typeface="Arsenal-Regular"/>
                <a:cs typeface="Arsenal-Regular"/>
              </a:rPr>
              <a:t> a </a:t>
            </a:r>
            <a:r>
              <a:rPr lang="en-US" sz="2300" dirty="0" err="1">
                <a:latin typeface="Arsenal-Regular"/>
                <a:cs typeface="Arsenal-Regular"/>
              </a:rPr>
              <a:t>tus</a:t>
            </a:r>
            <a:r>
              <a:rPr lang="en-US" sz="2300" dirty="0">
                <a:latin typeface="Arsenal-Regular"/>
                <a:cs typeface="Arsenal-Regular"/>
              </a:rPr>
              <a:t> </a:t>
            </a:r>
            <a:r>
              <a:rPr lang="en-US" sz="2300" dirty="0" err="1">
                <a:latin typeface="Arsenal-Regular"/>
                <a:cs typeface="Arsenal-Regular"/>
              </a:rPr>
              <a:t>oídos</a:t>
            </a:r>
            <a:r>
              <a:rPr lang="en-US" sz="2300" dirty="0">
                <a:latin typeface="Arsenal-Regular"/>
                <a:cs typeface="Arsenal-Regular"/>
              </a:rPr>
              <a:t>, y </a:t>
            </a:r>
            <a:r>
              <a:rPr lang="en-US" sz="2300" dirty="0" err="1">
                <a:latin typeface="Arsenal-Regular"/>
                <a:cs typeface="Arsenal-Regular"/>
              </a:rPr>
              <a:t>escucha</a:t>
            </a:r>
            <a:r>
              <a:rPr lang="en-US" sz="2300" dirty="0">
                <a:latin typeface="Arsenal-Regular"/>
                <a:cs typeface="Arsenal-Regular"/>
              </a:rPr>
              <a:t> </a:t>
            </a:r>
            <a:r>
              <a:rPr lang="en-US" sz="2300" dirty="0" err="1">
                <a:latin typeface="Arsenal-Regular"/>
                <a:cs typeface="Arsenal-Regular"/>
              </a:rPr>
              <a:t>las</a:t>
            </a:r>
            <a:r>
              <a:rPr lang="en-US" sz="2300" dirty="0">
                <a:latin typeface="Arsenal-Regular"/>
                <a:cs typeface="Arsenal-Regular"/>
              </a:rPr>
              <a:t> </a:t>
            </a:r>
            <a:r>
              <a:rPr lang="en-US" sz="2300" dirty="0" err="1">
                <a:latin typeface="Arsenal-Regular"/>
                <a:cs typeface="Arsenal-Regular"/>
              </a:rPr>
              <a:t>palabras</a:t>
            </a:r>
            <a:r>
              <a:rPr lang="en-US" sz="2300" dirty="0">
                <a:latin typeface="Arsenal-Regular"/>
                <a:cs typeface="Arsenal-Regular"/>
              </a:rPr>
              <a:t> de </a:t>
            </a:r>
            <a:r>
              <a:rPr lang="en-US" sz="2300" dirty="0" err="1">
                <a:latin typeface="Arsenal-Regular"/>
                <a:cs typeface="Arsenal-Regular"/>
              </a:rPr>
              <a:t>tu</a:t>
            </a:r>
            <a:r>
              <a:rPr lang="en-US" sz="2300" dirty="0">
                <a:latin typeface="Arsenal-Regular"/>
                <a:cs typeface="Arsenal-Regular"/>
              </a:rPr>
              <a:t> </a:t>
            </a:r>
            <a:r>
              <a:rPr lang="en-US" sz="2300" dirty="0" err="1">
                <a:latin typeface="Arsenal-Regular"/>
                <a:cs typeface="Arsenal-Regular"/>
              </a:rPr>
              <a:t>sierva</a:t>
            </a:r>
            <a:r>
              <a:rPr lang="en-US" sz="2300" dirty="0">
                <a:latin typeface="Arsenal-Regular"/>
                <a:cs typeface="Arsenal-Regular"/>
              </a:rPr>
              <a:t>. </a:t>
            </a:r>
            <a:r>
              <a:rPr lang="en-US" sz="2300" dirty="0" smtClean="0">
                <a:latin typeface="Arsenal-Regular"/>
                <a:cs typeface="Arsenal-Regular"/>
              </a:rPr>
              <a:t>No </a:t>
            </a:r>
            <a:r>
              <a:rPr lang="en-US" sz="2300" dirty="0" err="1">
                <a:latin typeface="Arsenal-Regular"/>
                <a:cs typeface="Arsenal-Regular"/>
              </a:rPr>
              <a:t>haga</a:t>
            </a:r>
            <a:r>
              <a:rPr lang="en-US" sz="2300" dirty="0">
                <a:latin typeface="Arsenal-Regular"/>
                <a:cs typeface="Arsenal-Regular"/>
              </a:rPr>
              <a:t> </a:t>
            </a:r>
            <a:r>
              <a:rPr lang="en-US" sz="2300" dirty="0" err="1">
                <a:latin typeface="Arsenal-Regular"/>
                <a:cs typeface="Arsenal-Regular"/>
              </a:rPr>
              <a:t>caso</a:t>
            </a:r>
            <a:r>
              <a:rPr lang="en-US" sz="2300" dirty="0">
                <a:latin typeface="Arsenal-Regular"/>
                <a:cs typeface="Arsenal-Regular"/>
              </a:rPr>
              <a:t> </a:t>
            </a:r>
            <a:r>
              <a:rPr lang="en-US" sz="2300" dirty="0" err="1">
                <a:latin typeface="Arsenal-Regular"/>
                <a:cs typeface="Arsenal-Regular"/>
              </a:rPr>
              <a:t>ahora</a:t>
            </a:r>
            <a:r>
              <a:rPr lang="en-US" sz="2300" dirty="0">
                <a:latin typeface="Arsenal-Regular"/>
                <a:cs typeface="Arsenal-Regular"/>
              </a:rPr>
              <a:t> mi </a:t>
            </a:r>
            <a:r>
              <a:rPr lang="en-US" sz="2300" dirty="0" err="1">
                <a:latin typeface="Arsenal-Regular"/>
                <a:cs typeface="Arsenal-Regular"/>
              </a:rPr>
              <a:t>señor</a:t>
            </a:r>
            <a:r>
              <a:rPr lang="en-US" sz="2300" dirty="0">
                <a:latin typeface="Arsenal-Regular"/>
                <a:cs typeface="Arsenal-Regular"/>
              </a:rPr>
              <a:t> de </a:t>
            </a:r>
            <a:r>
              <a:rPr lang="en-US" sz="2300" dirty="0" err="1">
                <a:latin typeface="Arsenal-Regular"/>
                <a:cs typeface="Arsenal-Regular"/>
              </a:rPr>
              <a:t>ese</a:t>
            </a:r>
            <a:r>
              <a:rPr lang="en-US" sz="2300" dirty="0">
                <a:latin typeface="Arsenal-Regular"/>
                <a:cs typeface="Arsenal-Regular"/>
              </a:rPr>
              <a:t> hombre </a:t>
            </a:r>
            <a:r>
              <a:rPr lang="en-US" sz="2300" dirty="0" err="1">
                <a:latin typeface="Arsenal-Regular"/>
                <a:cs typeface="Arsenal-Regular"/>
              </a:rPr>
              <a:t>perverso</a:t>
            </a:r>
            <a:r>
              <a:rPr lang="en-US" sz="2300" dirty="0">
                <a:latin typeface="Arsenal-Regular"/>
                <a:cs typeface="Arsenal-Regular"/>
              </a:rPr>
              <a:t>, de </a:t>
            </a:r>
            <a:r>
              <a:rPr lang="en-US" sz="2300" dirty="0" err="1">
                <a:latin typeface="Arsenal-Regular"/>
                <a:cs typeface="Arsenal-Regular"/>
              </a:rPr>
              <a:t>Nabal</a:t>
            </a:r>
            <a:r>
              <a:rPr lang="en-US" sz="2300" dirty="0">
                <a:latin typeface="Arsenal-Regular"/>
                <a:cs typeface="Arsenal-Regular"/>
              </a:rPr>
              <a:t>; </a:t>
            </a:r>
            <a:r>
              <a:rPr lang="en-US" sz="2300" dirty="0" err="1">
                <a:latin typeface="Arsenal-Regular"/>
                <a:cs typeface="Arsenal-Regular"/>
              </a:rPr>
              <a:t>porque</a:t>
            </a:r>
            <a:r>
              <a:rPr lang="en-US" sz="2300" dirty="0">
                <a:latin typeface="Arsenal-Regular"/>
                <a:cs typeface="Arsenal-Regular"/>
              </a:rPr>
              <a:t> </a:t>
            </a:r>
            <a:r>
              <a:rPr lang="en-US" sz="2300" dirty="0" err="1">
                <a:latin typeface="Arsenal-Regular"/>
                <a:cs typeface="Arsenal-Regular"/>
              </a:rPr>
              <a:t>conforme</a:t>
            </a:r>
            <a:r>
              <a:rPr lang="en-US" sz="2300" dirty="0">
                <a:latin typeface="Arsenal-Regular"/>
                <a:cs typeface="Arsenal-Regular"/>
              </a:rPr>
              <a:t> a </a:t>
            </a:r>
            <a:r>
              <a:rPr lang="en-US" sz="2300" dirty="0" err="1">
                <a:latin typeface="Arsenal-Regular"/>
                <a:cs typeface="Arsenal-Regular"/>
              </a:rPr>
              <a:t>su</a:t>
            </a:r>
            <a:r>
              <a:rPr lang="en-US" sz="2300" dirty="0">
                <a:latin typeface="Arsenal-Regular"/>
                <a:cs typeface="Arsenal-Regular"/>
              </a:rPr>
              <a:t> </a:t>
            </a:r>
            <a:r>
              <a:rPr lang="en-US" sz="2300" dirty="0" err="1">
                <a:latin typeface="Arsenal-Regular"/>
                <a:cs typeface="Arsenal-Regular"/>
              </a:rPr>
              <a:t>nombre</a:t>
            </a:r>
            <a:r>
              <a:rPr lang="en-US" sz="2300" dirty="0">
                <a:latin typeface="Arsenal-Regular"/>
                <a:cs typeface="Arsenal-Regular"/>
              </a:rPr>
              <a:t>, </a:t>
            </a:r>
            <a:r>
              <a:rPr lang="en-US" sz="2300" dirty="0" err="1">
                <a:latin typeface="Arsenal-Regular"/>
                <a:cs typeface="Arsenal-Regular"/>
              </a:rPr>
              <a:t>así</a:t>
            </a:r>
            <a:r>
              <a:rPr lang="en-US" sz="2300" dirty="0">
                <a:latin typeface="Arsenal-Regular"/>
                <a:cs typeface="Arsenal-Regular"/>
              </a:rPr>
              <a:t> </a:t>
            </a:r>
            <a:r>
              <a:rPr lang="en-US" sz="2300" dirty="0" err="1">
                <a:latin typeface="Arsenal-Regular"/>
                <a:cs typeface="Arsenal-Regular"/>
              </a:rPr>
              <a:t>es</a:t>
            </a:r>
            <a:r>
              <a:rPr lang="en-US" sz="2300" dirty="0">
                <a:latin typeface="Arsenal-Regular"/>
                <a:cs typeface="Arsenal-Regular"/>
              </a:rPr>
              <a:t>. El se llama </a:t>
            </a:r>
            <a:r>
              <a:rPr lang="en-US" sz="2300" dirty="0" err="1">
                <a:latin typeface="Arsenal-Regular"/>
                <a:cs typeface="Arsenal-Regular"/>
              </a:rPr>
              <a:t>Nabal</a:t>
            </a:r>
            <a:r>
              <a:rPr lang="en-US" sz="2300" dirty="0">
                <a:latin typeface="Arsenal-Regular"/>
                <a:cs typeface="Arsenal-Regular"/>
              </a:rPr>
              <a:t>, y la </a:t>
            </a:r>
            <a:r>
              <a:rPr lang="en-US" sz="2300" dirty="0" err="1">
                <a:latin typeface="Arsenal-Regular"/>
                <a:cs typeface="Arsenal-Regular"/>
              </a:rPr>
              <a:t>insensatez</a:t>
            </a:r>
            <a:r>
              <a:rPr lang="en-US" sz="2300" dirty="0">
                <a:latin typeface="Arsenal-Regular"/>
                <a:cs typeface="Arsenal-Regular"/>
              </a:rPr>
              <a:t> </a:t>
            </a:r>
            <a:r>
              <a:rPr lang="en-US" sz="2300" dirty="0" err="1">
                <a:latin typeface="Arsenal-Regular"/>
                <a:cs typeface="Arsenal-Regular"/>
              </a:rPr>
              <a:t>está</a:t>
            </a:r>
            <a:r>
              <a:rPr lang="en-US" sz="2300" dirty="0">
                <a:latin typeface="Arsenal-Regular"/>
                <a:cs typeface="Arsenal-Regular"/>
              </a:rPr>
              <a:t> con </a:t>
            </a:r>
            <a:r>
              <a:rPr lang="en-US" sz="2300" dirty="0" err="1">
                <a:latin typeface="Arsenal-Regular"/>
                <a:cs typeface="Arsenal-Regular"/>
              </a:rPr>
              <a:t>él</a:t>
            </a:r>
            <a:r>
              <a:rPr lang="en-US" sz="2300" dirty="0">
                <a:latin typeface="Arsenal-Regular"/>
                <a:cs typeface="Arsenal-Regular"/>
              </a:rPr>
              <a:t>; mas </a:t>
            </a:r>
            <a:r>
              <a:rPr lang="en-US" sz="2300" dirty="0" err="1">
                <a:latin typeface="Arsenal-Regular"/>
                <a:cs typeface="Arsenal-Regular"/>
              </a:rPr>
              <a:t>yo</a:t>
            </a:r>
            <a:r>
              <a:rPr lang="en-US" sz="2300" dirty="0">
                <a:latin typeface="Arsenal-Regular"/>
                <a:cs typeface="Arsenal-Regular"/>
              </a:rPr>
              <a:t> </a:t>
            </a:r>
            <a:r>
              <a:rPr lang="en-US" sz="2300" dirty="0" err="1">
                <a:latin typeface="Arsenal-Regular"/>
                <a:cs typeface="Arsenal-Regular"/>
              </a:rPr>
              <a:t>tu</a:t>
            </a:r>
            <a:r>
              <a:rPr lang="en-US" sz="2300" dirty="0">
                <a:latin typeface="Arsenal-Regular"/>
                <a:cs typeface="Arsenal-Regular"/>
              </a:rPr>
              <a:t> </a:t>
            </a:r>
            <a:r>
              <a:rPr lang="en-US" sz="2300" dirty="0" err="1">
                <a:latin typeface="Arsenal-Regular"/>
                <a:cs typeface="Arsenal-Regular"/>
              </a:rPr>
              <a:t>sierva</a:t>
            </a:r>
            <a:r>
              <a:rPr lang="en-US" sz="2300" dirty="0">
                <a:latin typeface="Arsenal-Regular"/>
                <a:cs typeface="Arsenal-Regular"/>
              </a:rPr>
              <a:t> no vi a los </a:t>
            </a:r>
            <a:r>
              <a:rPr lang="en-US" sz="2300" dirty="0" err="1">
                <a:latin typeface="Arsenal-Regular"/>
                <a:cs typeface="Arsenal-Regular"/>
              </a:rPr>
              <a:t>jóvenes</a:t>
            </a:r>
            <a:r>
              <a:rPr lang="en-US" sz="2300" dirty="0">
                <a:latin typeface="Arsenal-Regular"/>
                <a:cs typeface="Arsenal-Regular"/>
              </a:rPr>
              <a:t> </a:t>
            </a:r>
            <a:r>
              <a:rPr lang="en-US" sz="2300" dirty="0" err="1">
                <a:latin typeface="Arsenal-Regular"/>
                <a:cs typeface="Arsenal-Regular"/>
              </a:rPr>
              <a:t>que</a:t>
            </a:r>
            <a:r>
              <a:rPr lang="en-US" sz="2300" dirty="0">
                <a:latin typeface="Arsenal-Regular"/>
                <a:cs typeface="Arsenal-Regular"/>
              </a:rPr>
              <a:t> </a:t>
            </a:r>
            <a:r>
              <a:rPr lang="en-US" sz="2300" dirty="0" err="1">
                <a:latin typeface="Arsenal-Regular"/>
                <a:cs typeface="Arsenal-Regular"/>
              </a:rPr>
              <a:t>tú</a:t>
            </a:r>
            <a:r>
              <a:rPr lang="en-US" sz="2300" dirty="0">
                <a:latin typeface="Arsenal-Regular"/>
                <a:cs typeface="Arsenal-Regular"/>
              </a:rPr>
              <a:t> </a:t>
            </a:r>
            <a:r>
              <a:rPr lang="en-US" sz="2300" dirty="0" err="1">
                <a:latin typeface="Arsenal-Regular"/>
                <a:cs typeface="Arsenal-Regular"/>
              </a:rPr>
              <a:t>enviaste</a:t>
            </a:r>
            <a:r>
              <a:rPr lang="en-US" sz="2300" dirty="0">
                <a:latin typeface="Arsenal-Regular"/>
                <a:cs typeface="Arsenal-Regular"/>
              </a:rPr>
              <a:t>. </a:t>
            </a:r>
            <a:r>
              <a:rPr lang="en-US" sz="2300" dirty="0" err="1" smtClean="0">
                <a:latin typeface="Arsenal-Regular"/>
                <a:cs typeface="Arsenal-Regular"/>
              </a:rPr>
              <a:t>Ahora</a:t>
            </a:r>
            <a:r>
              <a:rPr lang="en-US" sz="2300" dirty="0" smtClean="0">
                <a:latin typeface="Arsenal-Regular"/>
                <a:cs typeface="Arsenal-Regular"/>
              </a:rPr>
              <a:t> </a:t>
            </a:r>
            <a:r>
              <a:rPr lang="en-US" sz="2300" dirty="0" err="1">
                <a:latin typeface="Arsenal-Regular"/>
                <a:cs typeface="Arsenal-Regular"/>
              </a:rPr>
              <a:t>pues</a:t>
            </a:r>
            <a:r>
              <a:rPr lang="en-US" sz="2300" dirty="0">
                <a:latin typeface="Arsenal-Regular"/>
                <a:cs typeface="Arsenal-Regular"/>
              </a:rPr>
              <a:t>, </a:t>
            </a:r>
            <a:r>
              <a:rPr lang="en-US" sz="2300" dirty="0" err="1">
                <a:latin typeface="Arsenal-Regular"/>
                <a:cs typeface="Arsenal-Regular"/>
              </a:rPr>
              <a:t>señor</a:t>
            </a:r>
            <a:r>
              <a:rPr lang="en-US" sz="2300" dirty="0">
                <a:latin typeface="Arsenal-Regular"/>
                <a:cs typeface="Arsenal-Regular"/>
              </a:rPr>
              <a:t> </a:t>
            </a:r>
            <a:r>
              <a:rPr lang="en-US" sz="2300" dirty="0" err="1">
                <a:latin typeface="Arsenal-Regular"/>
                <a:cs typeface="Arsenal-Regular"/>
              </a:rPr>
              <a:t>mío</a:t>
            </a:r>
            <a:r>
              <a:rPr lang="en-US" sz="2300" dirty="0">
                <a:latin typeface="Arsenal-Regular"/>
                <a:cs typeface="Arsenal-Regular"/>
              </a:rPr>
              <a:t>, vive </a:t>
            </a:r>
            <a:r>
              <a:rPr lang="en-US" sz="2300" dirty="0" err="1">
                <a:latin typeface="Arsenal-Regular"/>
                <a:cs typeface="Arsenal-Regular"/>
              </a:rPr>
              <a:t>Jehová</a:t>
            </a:r>
            <a:r>
              <a:rPr lang="en-US" sz="2300" dirty="0">
                <a:latin typeface="Arsenal-Regular"/>
                <a:cs typeface="Arsenal-Regular"/>
              </a:rPr>
              <a:t>, y vive </a:t>
            </a:r>
            <a:r>
              <a:rPr lang="en-US" sz="2300" dirty="0" err="1">
                <a:latin typeface="Arsenal-Regular"/>
                <a:cs typeface="Arsenal-Regular"/>
              </a:rPr>
              <a:t>tu</a:t>
            </a:r>
            <a:r>
              <a:rPr lang="en-US" sz="2300" dirty="0">
                <a:latin typeface="Arsenal-Regular"/>
                <a:cs typeface="Arsenal-Regular"/>
              </a:rPr>
              <a:t> alma, </a:t>
            </a:r>
            <a:r>
              <a:rPr lang="en-US" sz="2300" dirty="0" err="1">
                <a:latin typeface="Arsenal-Regular"/>
                <a:cs typeface="Arsenal-Regular"/>
              </a:rPr>
              <a:t>que</a:t>
            </a:r>
            <a:r>
              <a:rPr lang="en-US" sz="2300" dirty="0">
                <a:latin typeface="Arsenal-Regular"/>
                <a:cs typeface="Arsenal-Regular"/>
              </a:rPr>
              <a:t> </a:t>
            </a:r>
            <a:r>
              <a:rPr lang="en-US" sz="2300" dirty="0" err="1">
                <a:latin typeface="Arsenal-Regular"/>
                <a:cs typeface="Arsenal-Regular"/>
              </a:rPr>
              <a:t>Jehová</a:t>
            </a:r>
            <a:r>
              <a:rPr lang="en-US" sz="2300" dirty="0">
                <a:latin typeface="Arsenal-Regular"/>
                <a:cs typeface="Arsenal-Regular"/>
              </a:rPr>
              <a:t> </a:t>
            </a:r>
            <a:r>
              <a:rPr lang="en-US" sz="2300" dirty="0" err="1">
                <a:latin typeface="Arsenal-Regular"/>
                <a:cs typeface="Arsenal-Regular"/>
              </a:rPr>
              <a:t>te</a:t>
            </a:r>
            <a:r>
              <a:rPr lang="en-US" sz="2300" dirty="0">
                <a:latin typeface="Arsenal-Regular"/>
                <a:cs typeface="Arsenal-Regular"/>
              </a:rPr>
              <a:t> ha </a:t>
            </a:r>
            <a:r>
              <a:rPr lang="en-US" sz="2300" dirty="0" err="1">
                <a:latin typeface="Arsenal-Regular"/>
                <a:cs typeface="Arsenal-Regular"/>
              </a:rPr>
              <a:t>impedido</a:t>
            </a:r>
            <a:r>
              <a:rPr lang="en-US" sz="2300" dirty="0">
                <a:latin typeface="Arsenal-Regular"/>
                <a:cs typeface="Arsenal-Regular"/>
              </a:rPr>
              <a:t> el </a:t>
            </a:r>
            <a:r>
              <a:rPr lang="en-US" sz="2300" dirty="0" err="1">
                <a:latin typeface="Arsenal-Regular"/>
                <a:cs typeface="Arsenal-Regular"/>
              </a:rPr>
              <a:t>venir</a:t>
            </a:r>
            <a:r>
              <a:rPr lang="en-US" sz="2300" dirty="0">
                <a:latin typeface="Arsenal-Regular"/>
                <a:cs typeface="Arsenal-Regular"/>
              </a:rPr>
              <a:t> a </a:t>
            </a:r>
            <a:r>
              <a:rPr lang="en-US" sz="2300" dirty="0" err="1">
                <a:latin typeface="Arsenal-Regular"/>
                <a:cs typeface="Arsenal-Regular"/>
              </a:rPr>
              <a:t>derramar</a:t>
            </a:r>
            <a:r>
              <a:rPr lang="en-US" sz="2300" dirty="0">
                <a:latin typeface="Arsenal-Regular"/>
                <a:cs typeface="Arsenal-Regular"/>
              </a:rPr>
              <a:t> </a:t>
            </a:r>
            <a:r>
              <a:rPr lang="en-US" sz="2300" dirty="0" err="1">
                <a:latin typeface="Arsenal-Regular"/>
                <a:cs typeface="Arsenal-Regular"/>
              </a:rPr>
              <a:t>sangre</a:t>
            </a:r>
            <a:r>
              <a:rPr lang="en-US" sz="2300" dirty="0">
                <a:latin typeface="Arsenal-Regular"/>
                <a:cs typeface="Arsenal-Regular"/>
              </a:rPr>
              <a:t> y </a:t>
            </a:r>
            <a:r>
              <a:rPr lang="en-US" sz="2300" dirty="0" err="1">
                <a:latin typeface="Arsenal-Regular"/>
                <a:cs typeface="Arsenal-Regular"/>
              </a:rPr>
              <a:t>vengarte</a:t>
            </a:r>
            <a:r>
              <a:rPr lang="en-US" sz="2300" dirty="0">
                <a:latin typeface="Arsenal-Regular"/>
                <a:cs typeface="Arsenal-Regular"/>
              </a:rPr>
              <a:t> </a:t>
            </a:r>
            <a:r>
              <a:rPr lang="en-US" sz="2300" dirty="0" err="1">
                <a:latin typeface="Arsenal-Regular"/>
                <a:cs typeface="Arsenal-Regular"/>
              </a:rPr>
              <a:t>por</a:t>
            </a:r>
            <a:r>
              <a:rPr lang="en-US" sz="2300" dirty="0">
                <a:latin typeface="Arsenal-Regular"/>
                <a:cs typeface="Arsenal-Regular"/>
              </a:rPr>
              <a:t> </a:t>
            </a:r>
            <a:r>
              <a:rPr lang="en-US" sz="2300" dirty="0" err="1">
                <a:latin typeface="Arsenal-Regular"/>
                <a:cs typeface="Arsenal-Regular"/>
              </a:rPr>
              <a:t>tu</a:t>
            </a:r>
            <a:r>
              <a:rPr lang="en-US" sz="2300" dirty="0">
                <a:latin typeface="Arsenal-Regular"/>
                <a:cs typeface="Arsenal-Regular"/>
              </a:rPr>
              <a:t> </a:t>
            </a:r>
            <a:r>
              <a:rPr lang="en-US" sz="2300" dirty="0" err="1">
                <a:latin typeface="Arsenal-Regular"/>
                <a:cs typeface="Arsenal-Regular"/>
              </a:rPr>
              <a:t>propia</a:t>
            </a:r>
            <a:r>
              <a:rPr lang="en-US" sz="2300" dirty="0">
                <a:latin typeface="Arsenal-Regular"/>
                <a:cs typeface="Arsenal-Regular"/>
              </a:rPr>
              <a:t> </a:t>
            </a:r>
            <a:r>
              <a:rPr lang="en-US" sz="2300" dirty="0" err="1">
                <a:latin typeface="Arsenal-Regular"/>
                <a:cs typeface="Arsenal-Regular"/>
              </a:rPr>
              <a:t>mano</a:t>
            </a:r>
            <a:r>
              <a:rPr lang="en-US" sz="2300" dirty="0">
                <a:latin typeface="Arsenal-Regular"/>
                <a:cs typeface="Arsenal-Regular"/>
              </a:rPr>
              <a:t>. </a:t>
            </a:r>
            <a:r>
              <a:rPr lang="en-US" sz="2300" u="sng" dirty="0">
                <a:solidFill>
                  <a:srgbClr val="FFFF00"/>
                </a:solidFill>
                <a:latin typeface="Arsenal-Regular"/>
                <a:cs typeface="Arsenal-Regular"/>
              </a:rPr>
              <a:t>Sean, </a:t>
            </a:r>
            <a:r>
              <a:rPr lang="en-US" sz="2300" u="sng" dirty="0" err="1">
                <a:solidFill>
                  <a:srgbClr val="FFFF00"/>
                </a:solidFill>
                <a:latin typeface="Arsenal-Regular"/>
                <a:cs typeface="Arsenal-Regular"/>
              </a:rPr>
              <a:t>pues</a:t>
            </a:r>
            <a:r>
              <a:rPr lang="en-US" sz="2300" u="sng" dirty="0">
                <a:solidFill>
                  <a:srgbClr val="FFFF00"/>
                </a:solidFill>
                <a:latin typeface="Arsenal-Regular"/>
                <a:cs typeface="Arsenal-Regular"/>
              </a:rPr>
              <a:t>, </a:t>
            </a:r>
            <a:r>
              <a:rPr lang="en-US" sz="2300" u="sng" dirty="0" err="1">
                <a:solidFill>
                  <a:srgbClr val="FFFF00"/>
                </a:solidFill>
                <a:latin typeface="Arsenal-Regular"/>
                <a:cs typeface="Arsenal-Regular"/>
              </a:rPr>
              <a:t>como</a:t>
            </a:r>
            <a:r>
              <a:rPr lang="en-US" sz="2300" u="sng" dirty="0">
                <a:solidFill>
                  <a:srgbClr val="FFFF00"/>
                </a:solidFill>
                <a:latin typeface="Arsenal-Regular"/>
                <a:cs typeface="Arsenal-Regular"/>
              </a:rPr>
              <a:t> </a:t>
            </a:r>
            <a:r>
              <a:rPr lang="en-US" sz="2300" u="sng" dirty="0" err="1">
                <a:solidFill>
                  <a:srgbClr val="FFFF00"/>
                </a:solidFill>
                <a:latin typeface="Arsenal-Regular"/>
                <a:cs typeface="Arsenal-Regular"/>
              </a:rPr>
              <a:t>Nabal</a:t>
            </a:r>
            <a:r>
              <a:rPr lang="en-US" sz="2300" u="sng" dirty="0">
                <a:solidFill>
                  <a:srgbClr val="FFFF00"/>
                </a:solidFill>
                <a:latin typeface="Arsenal-Regular"/>
                <a:cs typeface="Arsenal-Regular"/>
              </a:rPr>
              <a:t> </a:t>
            </a:r>
            <a:r>
              <a:rPr lang="en-US" sz="2300" u="sng" dirty="0" err="1">
                <a:solidFill>
                  <a:srgbClr val="FFFF00"/>
                </a:solidFill>
                <a:latin typeface="Arsenal-Regular"/>
                <a:cs typeface="Arsenal-Regular"/>
              </a:rPr>
              <a:t>tus</a:t>
            </a:r>
            <a:r>
              <a:rPr lang="en-US" sz="2300" u="sng" dirty="0">
                <a:solidFill>
                  <a:srgbClr val="FFFF00"/>
                </a:solidFill>
                <a:latin typeface="Arsenal-Regular"/>
                <a:cs typeface="Arsenal-Regular"/>
              </a:rPr>
              <a:t> </a:t>
            </a:r>
            <a:r>
              <a:rPr lang="en-US" sz="2300" u="sng" dirty="0" err="1">
                <a:solidFill>
                  <a:srgbClr val="FFFF00"/>
                </a:solidFill>
                <a:latin typeface="Arsenal-Regular"/>
                <a:cs typeface="Arsenal-Regular"/>
              </a:rPr>
              <a:t>enemigos</a:t>
            </a:r>
            <a:r>
              <a:rPr lang="en-US" sz="2300" u="sng" dirty="0">
                <a:solidFill>
                  <a:srgbClr val="FFFF00"/>
                </a:solidFill>
                <a:latin typeface="Arsenal-Regular"/>
                <a:cs typeface="Arsenal-Regular"/>
              </a:rPr>
              <a:t>, y </a:t>
            </a:r>
            <a:r>
              <a:rPr lang="en-US" sz="2300" u="sng" dirty="0" err="1">
                <a:solidFill>
                  <a:srgbClr val="FFFF00"/>
                </a:solidFill>
                <a:latin typeface="Arsenal-Regular"/>
                <a:cs typeface="Arsenal-Regular"/>
              </a:rPr>
              <a:t>todos</a:t>
            </a:r>
            <a:r>
              <a:rPr lang="en-US" sz="2300" u="sng" dirty="0">
                <a:solidFill>
                  <a:srgbClr val="FFFF00"/>
                </a:solidFill>
                <a:latin typeface="Arsenal-Regular"/>
                <a:cs typeface="Arsenal-Regular"/>
              </a:rPr>
              <a:t> los </a:t>
            </a:r>
            <a:r>
              <a:rPr lang="en-US" sz="2300" u="sng" dirty="0" err="1">
                <a:solidFill>
                  <a:srgbClr val="FFFF00"/>
                </a:solidFill>
                <a:latin typeface="Arsenal-Regular"/>
                <a:cs typeface="Arsenal-Regular"/>
              </a:rPr>
              <a:t>que</a:t>
            </a:r>
            <a:r>
              <a:rPr lang="en-US" sz="2300" u="sng" dirty="0">
                <a:solidFill>
                  <a:srgbClr val="FFFF00"/>
                </a:solidFill>
                <a:latin typeface="Arsenal-Regular"/>
                <a:cs typeface="Arsenal-Regular"/>
              </a:rPr>
              <a:t> </a:t>
            </a:r>
            <a:r>
              <a:rPr lang="en-US" sz="2300" u="sng" dirty="0" err="1">
                <a:solidFill>
                  <a:srgbClr val="FFFF00"/>
                </a:solidFill>
                <a:latin typeface="Arsenal-Regular"/>
                <a:cs typeface="Arsenal-Regular"/>
              </a:rPr>
              <a:t>procuran</a:t>
            </a:r>
            <a:r>
              <a:rPr lang="en-US" sz="2300" u="sng" dirty="0">
                <a:solidFill>
                  <a:srgbClr val="FFFF00"/>
                </a:solidFill>
                <a:latin typeface="Arsenal-Regular"/>
                <a:cs typeface="Arsenal-Regular"/>
              </a:rPr>
              <a:t> mal contra mi </a:t>
            </a:r>
            <a:r>
              <a:rPr lang="en-US" sz="2300" u="sng" dirty="0" err="1">
                <a:solidFill>
                  <a:srgbClr val="FFFF00"/>
                </a:solidFill>
                <a:latin typeface="Arsenal-Regular"/>
                <a:cs typeface="Arsenal-Regular"/>
              </a:rPr>
              <a:t>señor</a:t>
            </a:r>
            <a:r>
              <a:rPr lang="en-US" sz="2300" u="sng" dirty="0">
                <a:solidFill>
                  <a:srgbClr val="FFFF00"/>
                </a:solidFill>
                <a:latin typeface="Arsenal-Regular"/>
                <a:cs typeface="Arsenal-Regular"/>
              </a:rPr>
              <a:t>. </a:t>
            </a:r>
            <a:endParaRPr lang="en-US" sz="2300" u="sng" dirty="0" smtClean="0">
              <a:solidFill>
                <a:srgbClr val="FFFF00"/>
              </a:solidFill>
              <a:latin typeface="Arsenal-Regular"/>
              <a:cs typeface="Arsenal-Regular"/>
            </a:endParaRPr>
          </a:p>
          <a:p>
            <a:endParaRPr lang="en-US" sz="2300" u="sng" dirty="0">
              <a:solidFill>
                <a:srgbClr val="FFFF00"/>
              </a:solidFill>
              <a:latin typeface="Arsenal-Regular"/>
              <a:cs typeface="Arsenal-Regular"/>
            </a:endParaRPr>
          </a:p>
          <a:p>
            <a:r>
              <a:rPr lang="en-US" sz="2300" dirty="0" smtClean="0">
                <a:latin typeface="Arsenal-Regular"/>
                <a:cs typeface="Arsenal-Regular"/>
              </a:rPr>
              <a:t>1 Samuel 25:23-26</a:t>
            </a:r>
            <a:endParaRPr lang="en-US" sz="2300" dirty="0">
              <a:latin typeface="Arsenal-Regular"/>
              <a:cs typeface="Arsenal-Regular"/>
            </a:endParaRPr>
          </a:p>
        </p:txBody>
      </p:sp>
      <p:pic>
        <p:nvPicPr>
          <p:cNvPr id="5" name="biblia animacion.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75371"/>
          <a:stretch/>
        </p:blipFill>
        <p:spPr>
          <a:xfrm>
            <a:off x="0" y="4479894"/>
            <a:ext cx="9144000" cy="795348"/>
          </a:xfrm>
          <a:prstGeom prst="rect">
            <a:avLst/>
          </a:prstGeom>
        </p:spPr>
      </p:pic>
    </p:spTree>
    <p:extLst>
      <p:ext uri="{BB962C8B-B14F-4D97-AF65-F5344CB8AC3E}">
        <p14:creationId xmlns:p14="http://schemas.microsoft.com/office/powerpoint/2010/main" val="7519662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repeatCount="indefinite" fill="hold" display="0">
                  <p:stCondLst>
                    <p:cond delay="indefinite"/>
                  </p:stCondLst>
                </p:cTn>
                <p:tgtEl>
                  <p:spTgt spid="5"/>
                </p:tgtEl>
              </p:cMediaNode>
            </p:vide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Effect>
                      <a14:brightnessContrast contrast="20000"/>
                    </a14:imgEffect>
                  </a14:imgLayer>
                </a14:imgProps>
              </a:ext>
            </a:extLst>
          </a:blip>
          <a:srcRect l="9260" r="8561"/>
          <a:stretch/>
        </p:blipFill>
        <p:spPr>
          <a:xfrm>
            <a:off x="1" y="0"/>
            <a:ext cx="9144000" cy="5143500"/>
          </a:xfrm>
          <a:prstGeom prst="rect">
            <a:avLst/>
          </a:prstGeom>
        </p:spPr>
      </p:pic>
    </p:spTree>
    <p:extLst>
      <p:ext uri="{BB962C8B-B14F-4D97-AF65-F5344CB8AC3E}">
        <p14:creationId xmlns:p14="http://schemas.microsoft.com/office/powerpoint/2010/main" val="23727927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758" y="123462"/>
            <a:ext cx="8784590" cy="4324261"/>
          </a:xfrm>
          <a:prstGeom prst="rect">
            <a:avLst/>
          </a:prstGeom>
        </p:spPr>
        <p:txBody>
          <a:bodyPr wrap="square">
            <a:spAutoFit/>
          </a:bodyPr>
          <a:lstStyle/>
          <a:p>
            <a:r>
              <a:rPr lang="en-US" sz="2500" dirty="0">
                <a:latin typeface="Arsenal-Regular"/>
                <a:cs typeface="Arsenal-Regular"/>
              </a:rPr>
              <a:t>Y </a:t>
            </a:r>
            <a:r>
              <a:rPr lang="en-US" sz="2500" dirty="0" err="1">
                <a:latin typeface="Arsenal-Regular"/>
                <a:cs typeface="Arsenal-Regular"/>
              </a:rPr>
              <a:t>dijo</a:t>
            </a:r>
            <a:r>
              <a:rPr lang="en-US" sz="2500" dirty="0">
                <a:latin typeface="Arsenal-Regular"/>
                <a:cs typeface="Arsenal-Regular"/>
              </a:rPr>
              <a:t> David a Abigail: </a:t>
            </a:r>
            <a:r>
              <a:rPr lang="en-US" sz="2500" dirty="0" err="1">
                <a:latin typeface="Arsenal-Regular"/>
                <a:cs typeface="Arsenal-Regular"/>
              </a:rPr>
              <a:t>Bendito</a:t>
            </a:r>
            <a:r>
              <a:rPr lang="en-US" sz="2500" dirty="0">
                <a:latin typeface="Arsenal-Regular"/>
                <a:cs typeface="Arsenal-Regular"/>
              </a:rPr>
              <a:t> sea </a:t>
            </a:r>
            <a:r>
              <a:rPr lang="en-US" sz="2500" dirty="0" err="1">
                <a:latin typeface="Arsenal-Regular"/>
                <a:cs typeface="Arsenal-Regular"/>
              </a:rPr>
              <a:t>Jehová</a:t>
            </a:r>
            <a:r>
              <a:rPr lang="en-US" sz="2500" dirty="0">
                <a:latin typeface="Arsenal-Regular"/>
                <a:cs typeface="Arsenal-Regular"/>
              </a:rPr>
              <a:t> Dios de Israel, </a:t>
            </a:r>
            <a:r>
              <a:rPr lang="en-US" sz="2500" dirty="0" err="1">
                <a:latin typeface="Arsenal-Regular"/>
                <a:cs typeface="Arsenal-Regular"/>
              </a:rPr>
              <a:t>que</a:t>
            </a:r>
            <a:r>
              <a:rPr lang="en-US" sz="2500" dirty="0">
                <a:latin typeface="Arsenal-Regular"/>
                <a:cs typeface="Arsenal-Regular"/>
              </a:rPr>
              <a:t> </a:t>
            </a:r>
            <a:r>
              <a:rPr lang="en-US" sz="2500" dirty="0" err="1">
                <a:latin typeface="Arsenal-Regular"/>
                <a:cs typeface="Arsenal-Regular"/>
              </a:rPr>
              <a:t>te</a:t>
            </a:r>
            <a:r>
              <a:rPr lang="en-US" sz="2500" dirty="0">
                <a:latin typeface="Arsenal-Regular"/>
                <a:cs typeface="Arsenal-Regular"/>
              </a:rPr>
              <a:t> </a:t>
            </a:r>
            <a:r>
              <a:rPr lang="en-US" sz="2500" dirty="0" err="1">
                <a:latin typeface="Arsenal-Regular"/>
                <a:cs typeface="Arsenal-Regular"/>
              </a:rPr>
              <a:t>envió</a:t>
            </a:r>
            <a:r>
              <a:rPr lang="en-US" sz="2500" dirty="0">
                <a:latin typeface="Arsenal-Regular"/>
                <a:cs typeface="Arsenal-Regular"/>
              </a:rPr>
              <a:t> </a:t>
            </a:r>
            <a:r>
              <a:rPr lang="en-US" sz="2500" dirty="0" err="1">
                <a:latin typeface="Arsenal-Regular"/>
                <a:cs typeface="Arsenal-Regular"/>
              </a:rPr>
              <a:t>para</a:t>
            </a:r>
            <a:r>
              <a:rPr lang="en-US" sz="2500" dirty="0">
                <a:latin typeface="Arsenal-Regular"/>
                <a:cs typeface="Arsenal-Regular"/>
              </a:rPr>
              <a:t> </a:t>
            </a:r>
            <a:r>
              <a:rPr lang="en-US" sz="2500" dirty="0" err="1">
                <a:latin typeface="Arsenal-Regular"/>
                <a:cs typeface="Arsenal-Regular"/>
              </a:rPr>
              <a:t>que</a:t>
            </a:r>
            <a:r>
              <a:rPr lang="en-US" sz="2500" dirty="0">
                <a:latin typeface="Arsenal-Regular"/>
                <a:cs typeface="Arsenal-Regular"/>
              </a:rPr>
              <a:t> hoy me </a:t>
            </a:r>
            <a:r>
              <a:rPr lang="en-US" sz="2500" dirty="0" err="1">
                <a:latin typeface="Arsenal-Regular"/>
                <a:cs typeface="Arsenal-Regular"/>
              </a:rPr>
              <a:t>encontrases</a:t>
            </a:r>
            <a:r>
              <a:rPr lang="en-US" sz="2500" dirty="0">
                <a:latin typeface="Arsenal-Regular"/>
                <a:cs typeface="Arsenal-Regular"/>
              </a:rPr>
              <a:t>. </a:t>
            </a:r>
            <a:r>
              <a:rPr lang="en-US" sz="2500" u="sng" dirty="0" smtClean="0">
                <a:solidFill>
                  <a:srgbClr val="FFFF00"/>
                </a:solidFill>
                <a:latin typeface="Arsenal-Regular"/>
                <a:cs typeface="Arsenal-Regular"/>
              </a:rPr>
              <a:t>Y </a:t>
            </a:r>
            <a:r>
              <a:rPr lang="en-US" sz="2500" u="sng" dirty="0" err="1">
                <a:solidFill>
                  <a:srgbClr val="FFFF00"/>
                </a:solidFill>
                <a:latin typeface="Arsenal-Regular"/>
                <a:cs typeface="Arsenal-Regular"/>
              </a:rPr>
              <a:t>bendito</a:t>
            </a:r>
            <a:r>
              <a:rPr lang="en-US" sz="2500" u="sng" dirty="0">
                <a:solidFill>
                  <a:srgbClr val="FFFF00"/>
                </a:solidFill>
                <a:latin typeface="Arsenal-Regular"/>
                <a:cs typeface="Arsenal-Regular"/>
              </a:rPr>
              <a:t> sea </a:t>
            </a:r>
            <a:r>
              <a:rPr lang="en-US" sz="2500" u="sng" dirty="0" err="1">
                <a:solidFill>
                  <a:srgbClr val="FFFF00"/>
                </a:solidFill>
                <a:latin typeface="Arsenal-Regular"/>
                <a:cs typeface="Arsenal-Regular"/>
              </a:rPr>
              <a:t>tu</a:t>
            </a:r>
            <a:r>
              <a:rPr lang="en-US" sz="2500" u="sng" dirty="0">
                <a:solidFill>
                  <a:srgbClr val="FFFF00"/>
                </a:solidFill>
                <a:latin typeface="Arsenal-Regular"/>
                <a:cs typeface="Arsenal-Regular"/>
              </a:rPr>
              <a:t> </a:t>
            </a:r>
            <a:r>
              <a:rPr lang="en-US" sz="2500" u="sng" dirty="0" err="1">
                <a:solidFill>
                  <a:srgbClr val="FFFF00"/>
                </a:solidFill>
                <a:latin typeface="Arsenal-Regular"/>
                <a:cs typeface="Arsenal-Regular"/>
              </a:rPr>
              <a:t>razonamiento</a:t>
            </a:r>
            <a:r>
              <a:rPr lang="en-US" sz="2500" u="sng" dirty="0">
                <a:solidFill>
                  <a:srgbClr val="FFFF00"/>
                </a:solidFill>
                <a:latin typeface="Arsenal-Regular"/>
                <a:cs typeface="Arsenal-Regular"/>
              </a:rPr>
              <a:t>, </a:t>
            </a:r>
            <a:r>
              <a:rPr lang="en-US" sz="2500" dirty="0">
                <a:latin typeface="Arsenal-Regular"/>
                <a:cs typeface="Arsenal-Regular"/>
              </a:rPr>
              <a:t>y </a:t>
            </a:r>
            <a:r>
              <a:rPr lang="en-US" sz="2500" dirty="0" err="1">
                <a:latin typeface="Arsenal-Regular"/>
                <a:cs typeface="Arsenal-Regular"/>
              </a:rPr>
              <a:t>bendita</a:t>
            </a:r>
            <a:r>
              <a:rPr lang="en-US" sz="2500" dirty="0">
                <a:latin typeface="Arsenal-Regular"/>
                <a:cs typeface="Arsenal-Regular"/>
              </a:rPr>
              <a:t> </a:t>
            </a:r>
            <a:r>
              <a:rPr lang="en-US" sz="2500" dirty="0" err="1">
                <a:latin typeface="Arsenal-Regular"/>
                <a:cs typeface="Arsenal-Regular"/>
              </a:rPr>
              <a:t>tú</a:t>
            </a:r>
            <a:r>
              <a:rPr lang="en-US" sz="2500" dirty="0">
                <a:latin typeface="Arsenal-Regular"/>
                <a:cs typeface="Arsenal-Regular"/>
              </a:rPr>
              <a:t>, </a:t>
            </a:r>
            <a:r>
              <a:rPr lang="en-US" sz="2500" dirty="0" err="1">
                <a:latin typeface="Arsenal-Regular"/>
                <a:cs typeface="Arsenal-Regular"/>
              </a:rPr>
              <a:t>que</a:t>
            </a:r>
            <a:r>
              <a:rPr lang="en-US" sz="2500" dirty="0">
                <a:latin typeface="Arsenal-Regular"/>
                <a:cs typeface="Arsenal-Regular"/>
              </a:rPr>
              <a:t> me has </a:t>
            </a:r>
            <a:r>
              <a:rPr lang="en-US" sz="2500" dirty="0" err="1">
                <a:latin typeface="Arsenal-Regular"/>
                <a:cs typeface="Arsenal-Regular"/>
              </a:rPr>
              <a:t>estorbado</a:t>
            </a:r>
            <a:r>
              <a:rPr lang="en-US" sz="2500" dirty="0">
                <a:latin typeface="Arsenal-Regular"/>
                <a:cs typeface="Arsenal-Regular"/>
              </a:rPr>
              <a:t> hoy de </a:t>
            </a:r>
            <a:r>
              <a:rPr lang="en-US" sz="2500" dirty="0" err="1">
                <a:latin typeface="Arsenal-Regular"/>
                <a:cs typeface="Arsenal-Regular"/>
              </a:rPr>
              <a:t>ir</a:t>
            </a:r>
            <a:r>
              <a:rPr lang="en-US" sz="2500" dirty="0">
                <a:latin typeface="Arsenal-Regular"/>
                <a:cs typeface="Arsenal-Regular"/>
              </a:rPr>
              <a:t> a </a:t>
            </a:r>
            <a:r>
              <a:rPr lang="en-US" sz="2500" dirty="0" err="1">
                <a:latin typeface="Arsenal-Regular"/>
                <a:cs typeface="Arsenal-Regular"/>
              </a:rPr>
              <a:t>derramar</a:t>
            </a:r>
            <a:r>
              <a:rPr lang="en-US" sz="2500" dirty="0">
                <a:latin typeface="Arsenal-Regular"/>
                <a:cs typeface="Arsenal-Regular"/>
              </a:rPr>
              <a:t> </a:t>
            </a:r>
            <a:r>
              <a:rPr lang="en-US" sz="2500" dirty="0" err="1">
                <a:latin typeface="Arsenal-Regular"/>
                <a:cs typeface="Arsenal-Regular"/>
              </a:rPr>
              <a:t>sangre</a:t>
            </a:r>
            <a:r>
              <a:rPr lang="en-US" sz="2500" dirty="0">
                <a:latin typeface="Arsenal-Regular"/>
                <a:cs typeface="Arsenal-Regular"/>
              </a:rPr>
              <a:t>, y a </a:t>
            </a:r>
            <a:r>
              <a:rPr lang="en-US" sz="2500" dirty="0" err="1">
                <a:latin typeface="Arsenal-Regular"/>
                <a:cs typeface="Arsenal-Regular"/>
              </a:rPr>
              <a:t>vengarme</a:t>
            </a:r>
            <a:r>
              <a:rPr lang="en-US" sz="2500" dirty="0">
                <a:latin typeface="Arsenal-Regular"/>
                <a:cs typeface="Arsenal-Regular"/>
              </a:rPr>
              <a:t> </a:t>
            </a:r>
            <a:r>
              <a:rPr lang="en-US" sz="2500" dirty="0" err="1">
                <a:latin typeface="Arsenal-Regular"/>
                <a:cs typeface="Arsenal-Regular"/>
              </a:rPr>
              <a:t>por</a:t>
            </a:r>
            <a:r>
              <a:rPr lang="en-US" sz="2500" dirty="0">
                <a:latin typeface="Arsenal-Regular"/>
                <a:cs typeface="Arsenal-Regular"/>
              </a:rPr>
              <a:t> mi </a:t>
            </a:r>
            <a:r>
              <a:rPr lang="en-US" sz="2500" dirty="0" err="1">
                <a:latin typeface="Arsenal-Regular"/>
                <a:cs typeface="Arsenal-Regular"/>
              </a:rPr>
              <a:t>propia</a:t>
            </a:r>
            <a:r>
              <a:rPr lang="en-US" sz="2500" dirty="0">
                <a:latin typeface="Arsenal-Regular"/>
                <a:cs typeface="Arsenal-Regular"/>
              </a:rPr>
              <a:t> </a:t>
            </a:r>
            <a:r>
              <a:rPr lang="en-US" sz="2500" dirty="0" err="1">
                <a:latin typeface="Arsenal-Regular"/>
                <a:cs typeface="Arsenal-Regular"/>
              </a:rPr>
              <a:t>mano</a:t>
            </a:r>
            <a:r>
              <a:rPr lang="en-US" sz="2500" dirty="0">
                <a:latin typeface="Arsenal-Regular"/>
                <a:cs typeface="Arsenal-Regular"/>
              </a:rPr>
              <a:t>. </a:t>
            </a:r>
            <a:r>
              <a:rPr lang="en-US" sz="2500" dirty="0" err="1" smtClean="0">
                <a:latin typeface="Arsenal-Regular"/>
                <a:cs typeface="Arsenal-Regular"/>
              </a:rPr>
              <a:t>Porque</a:t>
            </a:r>
            <a:r>
              <a:rPr lang="en-US" sz="2500" dirty="0" smtClean="0">
                <a:latin typeface="Arsenal-Regular"/>
                <a:cs typeface="Arsenal-Regular"/>
              </a:rPr>
              <a:t> </a:t>
            </a:r>
            <a:r>
              <a:rPr lang="en-US" sz="2500" dirty="0">
                <a:latin typeface="Arsenal-Regular"/>
                <a:cs typeface="Arsenal-Regular"/>
              </a:rPr>
              <a:t>vive </a:t>
            </a:r>
            <a:r>
              <a:rPr lang="en-US" sz="2500" dirty="0" err="1">
                <a:latin typeface="Arsenal-Regular"/>
                <a:cs typeface="Arsenal-Regular"/>
              </a:rPr>
              <a:t>Jehová</a:t>
            </a:r>
            <a:r>
              <a:rPr lang="en-US" sz="2500" dirty="0">
                <a:latin typeface="Arsenal-Regular"/>
                <a:cs typeface="Arsenal-Regular"/>
              </a:rPr>
              <a:t> Dios de Israel </a:t>
            </a:r>
            <a:r>
              <a:rPr lang="en-US" sz="2500" dirty="0" err="1">
                <a:latin typeface="Arsenal-Regular"/>
                <a:cs typeface="Arsenal-Regular"/>
              </a:rPr>
              <a:t>que</a:t>
            </a:r>
            <a:r>
              <a:rPr lang="en-US" sz="2500" dirty="0">
                <a:latin typeface="Arsenal-Regular"/>
                <a:cs typeface="Arsenal-Regular"/>
              </a:rPr>
              <a:t> me ha </a:t>
            </a:r>
            <a:r>
              <a:rPr lang="en-US" sz="2500" dirty="0" err="1">
                <a:latin typeface="Arsenal-Regular"/>
                <a:cs typeface="Arsenal-Regular"/>
              </a:rPr>
              <a:t>defendido</a:t>
            </a:r>
            <a:r>
              <a:rPr lang="en-US" sz="2500" dirty="0">
                <a:latin typeface="Arsenal-Regular"/>
                <a:cs typeface="Arsenal-Regular"/>
              </a:rPr>
              <a:t> de </a:t>
            </a:r>
            <a:r>
              <a:rPr lang="en-US" sz="2500" dirty="0" err="1">
                <a:latin typeface="Arsenal-Regular"/>
                <a:cs typeface="Arsenal-Regular"/>
              </a:rPr>
              <a:t>hacerte</a:t>
            </a:r>
            <a:r>
              <a:rPr lang="en-US" sz="2500" dirty="0">
                <a:latin typeface="Arsenal-Regular"/>
                <a:cs typeface="Arsenal-Regular"/>
              </a:rPr>
              <a:t> mal, </a:t>
            </a:r>
            <a:r>
              <a:rPr lang="en-US" sz="2500" dirty="0" err="1">
                <a:latin typeface="Arsenal-Regular"/>
                <a:cs typeface="Arsenal-Regular"/>
              </a:rPr>
              <a:t>que</a:t>
            </a:r>
            <a:r>
              <a:rPr lang="en-US" sz="2500" dirty="0">
                <a:latin typeface="Arsenal-Regular"/>
                <a:cs typeface="Arsenal-Regular"/>
              </a:rPr>
              <a:t> </a:t>
            </a:r>
            <a:r>
              <a:rPr lang="en-US" sz="2500" dirty="0" err="1">
                <a:latin typeface="Arsenal-Regular"/>
                <a:cs typeface="Arsenal-Regular"/>
              </a:rPr>
              <a:t>si</a:t>
            </a:r>
            <a:r>
              <a:rPr lang="en-US" sz="2500" dirty="0">
                <a:latin typeface="Arsenal-Regular"/>
                <a:cs typeface="Arsenal-Regular"/>
              </a:rPr>
              <a:t> no </a:t>
            </a:r>
            <a:r>
              <a:rPr lang="en-US" sz="2500" dirty="0" err="1">
                <a:latin typeface="Arsenal-Regular"/>
                <a:cs typeface="Arsenal-Regular"/>
              </a:rPr>
              <a:t>te</a:t>
            </a:r>
            <a:r>
              <a:rPr lang="en-US" sz="2500" dirty="0">
                <a:latin typeface="Arsenal-Regular"/>
                <a:cs typeface="Arsenal-Regular"/>
              </a:rPr>
              <a:t> </a:t>
            </a:r>
            <a:r>
              <a:rPr lang="en-US" sz="2500" dirty="0" err="1">
                <a:latin typeface="Arsenal-Regular"/>
                <a:cs typeface="Arsenal-Regular"/>
              </a:rPr>
              <a:t>hubieras</a:t>
            </a:r>
            <a:r>
              <a:rPr lang="en-US" sz="2500" dirty="0">
                <a:latin typeface="Arsenal-Regular"/>
                <a:cs typeface="Arsenal-Regular"/>
              </a:rPr>
              <a:t> dado </a:t>
            </a:r>
            <a:r>
              <a:rPr lang="en-US" sz="2500" dirty="0" err="1">
                <a:latin typeface="Arsenal-Regular"/>
                <a:cs typeface="Arsenal-Regular"/>
              </a:rPr>
              <a:t>prisa</a:t>
            </a:r>
            <a:r>
              <a:rPr lang="en-US" sz="2500" dirty="0">
                <a:latin typeface="Arsenal-Regular"/>
                <a:cs typeface="Arsenal-Regular"/>
              </a:rPr>
              <a:t> en </a:t>
            </a:r>
            <a:r>
              <a:rPr lang="en-US" sz="2500" dirty="0" err="1">
                <a:latin typeface="Arsenal-Regular"/>
                <a:cs typeface="Arsenal-Regular"/>
              </a:rPr>
              <a:t>venir</a:t>
            </a:r>
            <a:r>
              <a:rPr lang="en-US" sz="2500" dirty="0">
                <a:latin typeface="Arsenal-Regular"/>
                <a:cs typeface="Arsenal-Regular"/>
              </a:rPr>
              <a:t> a mi </a:t>
            </a:r>
            <a:r>
              <a:rPr lang="en-US" sz="2500" dirty="0" err="1">
                <a:latin typeface="Arsenal-Regular"/>
                <a:cs typeface="Arsenal-Regular"/>
              </a:rPr>
              <a:t>encuentro</a:t>
            </a:r>
            <a:r>
              <a:rPr lang="en-US" sz="2500" dirty="0">
                <a:latin typeface="Arsenal-Regular"/>
                <a:cs typeface="Arsenal-Regular"/>
              </a:rPr>
              <a:t>, de </a:t>
            </a:r>
            <a:r>
              <a:rPr lang="en-US" sz="2500" dirty="0" err="1">
                <a:latin typeface="Arsenal-Regular"/>
                <a:cs typeface="Arsenal-Regular"/>
              </a:rPr>
              <a:t>aquí</a:t>
            </a:r>
            <a:r>
              <a:rPr lang="en-US" sz="2500" dirty="0">
                <a:latin typeface="Arsenal-Regular"/>
                <a:cs typeface="Arsenal-Regular"/>
              </a:rPr>
              <a:t> a </a:t>
            </a:r>
            <a:r>
              <a:rPr lang="en-US" sz="2500" dirty="0" err="1">
                <a:latin typeface="Arsenal-Regular"/>
                <a:cs typeface="Arsenal-Regular"/>
              </a:rPr>
              <a:t>mañana</a:t>
            </a:r>
            <a:r>
              <a:rPr lang="en-US" sz="2500" dirty="0">
                <a:latin typeface="Arsenal-Regular"/>
                <a:cs typeface="Arsenal-Regular"/>
              </a:rPr>
              <a:t> no le </a:t>
            </a:r>
            <a:r>
              <a:rPr lang="en-US" sz="2500" dirty="0" err="1">
                <a:latin typeface="Arsenal-Regular"/>
                <a:cs typeface="Arsenal-Regular"/>
              </a:rPr>
              <a:t>hubiera</a:t>
            </a:r>
            <a:r>
              <a:rPr lang="en-US" sz="2500" dirty="0">
                <a:latin typeface="Arsenal-Regular"/>
                <a:cs typeface="Arsenal-Regular"/>
              </a:rPr>
              <a:t> </a:t>
            </a:r>
            <a:r>
              <a:rPr lang="en-US" sz="2500" dirty="0" err="1">
                <a:latin typeface="Arsenal-Regular"/>
                <a:cs typeface="Arsenal-Regular"/>
              </a:rPr>
              <a:t>quedado</a:t>
            </a:r>
            <a:r>
              <a:rPr lang="en-US" sz="2500" dirty="0">
                <a:latin typeface="Arsenal-Regular"/>
                <a:cs typeface="Arsenal-Regular"/>
              </a:rPr>
              <a:t> con </a:t>
            </a:r>
            <a:r>
              <a:rPr lang="en-US" sz="2500" dirty="0" err="1">
                <a:latin typeface="Arsenal-Regular"/>
                <a:cs typeface="Arsenal-Regular"/>
              </a:rPr>
              <a:t>vida</a:t>
            </a:r>
            <a:r>
              <a:rPr lang="en-US" sz="2500" dirty="0">
                <a:latin typeface="Arsenal-Regular"/>
                <a:cs typeface="Arsenal-Regular"/>
              </a:rPr>
              <a:t> a </a:t>
            </a:r>
            <a:r>
              <a:rPr lang="en-US" sz="2500" dirty="0" err="1">
                <a:latin typeface="Arsenal-Regular"/>
                <a:cs typeface="Arsenal-Regular"/>
              </a:rPr>
              <a:t>Nabal</a:t>
            </a:r>
            <a:r>
              <a:rPr lang="en-US" sz="2500" dirty="0">
                <a:latin typeface="Arsenal-Regular"/>
                <a:cs typeface="Arsenal-Regular"/>
              </a:rPr>
              <a:t> </a:t>
            </a:r>
            <a:r>
              <a:rPr lang="en-US" sz="2500" dirty="0" err="1">
                <a:latin typeface="Arsenal-Regular"/>
                <a:cs typeface="Arsenal-Regular"/>
              </a:rPr>
              <a:t>ni</a:t>
            </a:r>
            <a:r>
              <a:rPr lang="en-US" sz="2500" dirty="0">
                <a:latin typeface="Arsenal-Regular"/>
                <a:cs typeface="Arsenal-Regular"/>
              </a:rPr>
              <a:t> un </a:t>
            </a:r>
            <a:r>
              <a:rPr lang="en-US" sz="2500" dirty="0" err="1">
                <a:latin typeface="Arsenal-Regular"/>
                <a:cs typeface="Arsenal-Regular"/>
              </a:rPr>
              <a:t>varón</a:t>
            </a:r>
            <a:r>
              <a:rPr lang="en-US" sz="2500" u="sng" dirty="0">
                <a:solidFill>
                  <a:srgbClr val="FFFF00"/>
                </a:solidFill>
                <a:latin typeface="Arsenal-Regular"/>
                <a:cs typeface="Arsenal-Regular"/>
              </a:rPr>
              <a:t>. </a:t>
            </a:r>
            <a:r>
              <a:rPr lang="en-US" sz="2500" u="sng" dirty="0" smtClean="0">
                <a:solidFill>
                  <a:srgbClr val="FFFF00"/>
                </a:solidFill>
                <a:latin typeface="Arsenal-Regular"/>
                <a:cs typeface="Arsenal-Regular"/>
              </a:rPr>
              <a:t>Y </a:t>
            </a:r>
            <a:r>
              <a:rPr lang="en-US" sz="2500" u="sng" dirty="0" err="1">
                <a:solidFill>
                  <a:srgbClr val="FFFF00"/>
                </a:solidFill>
                <a:latin typeface="Arsenal-Regular"/>
                <a:cs typeface="Arsenal-Regular"/>
              </a:rPr>
              <a:t>recibió</a:t>
            </a:r>
            <a:r>
              <a:rPr lang="en-US" sz="2500" u="sng" dirty="0">
                <a:solidFill>
                  <a:srgbClr val="FFFF00"/>
                </a:solidFill>
                <a:latin typeface="Arsenal-Regular"/>
                <a:cs typeface="Arsenal-Regular"/>
              </a:rPr>
              <a:t> David de </a:t>
            </a:r>
            <a:r>
              <a:rPr lang="en-US" sz="2500" u="sng" dirty="0" err="1">
                <a:solidFill>
                  <a:srgbClr val="FFFF00"/>
                </a:solidFill>
                <a:latin typeface="Arsenal-Regular"/>
                <a:cs typeface="Arsenal-Regular"/>
              </a:rPr>
              <a:t>su</a:t>
            </a:r>
            <a:r>
              <a:rPr lang="en-US" sz="2500" u="sng" dirty="0">
                <a:solidFill>
                  <a:srgbClr val="FFFF00"/>
                </a:solidFill>
                <a:latin typeface="Arsenal-Regular"/>
                <a:cs typeface="Arsenal-Regular"/>
              </a:rPr>
              <a:t> </a:t>
            </a:r>
            <a:r>
              <a:rPr lang="en-US" sz="2500" u="sng" dirty="0" err="1">
                <a:solidFill>
                  <a:srgbClr val="FFFF00"/>
                </a:solidFill>
                <a:latin typeface="Arsenal-Regular"/>
                <a:cs typeface="Arsenal-Regular"/>
              </a:rPr>
              <a:t>mano</a:t>
            </a:r>
            <a:r>
              <a:rPr lang="en-US" sz="2500" u="sng" dirty="0">
                <a:solidFill>
                  <a:srgbClr val="FFFF00"/>
                </a:solidFill>
                <a:latin typeface="Arsenal-Regular"/>
                <a:cs typeface="Arsenal-Regular"/>
              </a:rPr>
              <a:t> lo </a:t>
            </a:r>
            <a:r>
              <a:rPr lang="en-US" sz="2500" u="sng" dirty="0" err="1">
                <a:solidFill>
                  <a:srgbClr val="FFFF00"/>
                </a:solidFill>
                <a:latin typeface="Arsenal-Regular"/>
                <a:cs typeface="Arsenal-Regular"/>
              </a:rPr>
              <a:t>que</a:t>
            </a:r>
            <a:r>
              <a:rPr lang="en-US" sz="2500" u="sng" dirty="0">
                <a:solidFill>
                  <a:srgbClr val="FFFF00"/>
                </a:solidFill>
                <a:latin typeface="Arsenal-Regular"/>
                <a:cs typeface="Arsenal-Regular"/>
              </a:rPr>
              <a:t> le </a:t>
            </a:r>
            <a:r>
              <a:rPr lang="en-US" sz="2500" u="sng" dirty="0" err="1">
                <a:solidFill>
                  <a:srgbClr val="FFFF00"/>
                </a:solidFill>
                <a:latin typeface="Arsenal-Regular"/>
                <a:cs typeface="Arsenal-Regular"/>
              </a:rPr>
              <a:t>había</a:t>
            </a:r>
            <a:r>
              <a:rPr lang="en-US" sz="2500" u="sng" dirty="0">
                <a:solidFill>
                  <a:srgbClr val="FFFF00"/>
                </a:solidFill>
                <a:latin typeface="Arsenal-Regular"/>
                <a:cs typeface="Arsenal-Regular"/>
              </a:rPr>
              <a:t> </a:t>
            </a:r>
            <a:r>
              <a:rPr lang="en-US" sz="2500" u="sng" dirty="0" err="1">
                <a:solidFill>
                  <a:srgbClr val="FFFF00"/>
                </a:solidFill>
                <a:latin typeface="Arsenal-Regular"/>
                <a:cs typeface="Arsenal-Regular"/>
              </a:rPr>
              <a:t>traído</a:t>
            </a:r>
            <a:r>
              <a:rPr lang="en-US" sz="2500" u="sng" dirty="0">
                <a:solidFill>
                  <a:srgbClr val="FFFF00"/>
                </a:solidFill>
                <a:latin typeface="Arsenal-Regular"/>
                <a:cs typeface="Arsenal-Regular"/>
              </a:rPr>
              <a:t>, y le </a:t>
            </a:r>
            <a:r>
              <a:rPr lang="en-US" sz="2500" u="sng" dirty="0" err="1">
                <a:solidFill>
                  <a:srgbClr val="FFFF00"/>
                </a:solidFill>
                <a:latin typeface="Arsenal-Regular"/>
                <a:cs typeface="Arsenal-Regular"/>
              </a:rPr>
              <a:t>dijo</a:t>
            </a:r>
            <a:r>
              <a:rPr lang="en-US" sz="2500" u="sng" dirty="0">
                <a:solidFill>
                  <a:srgbClr val="FFFF00"/>
                </a:solidFill>
                <a:latin typeface="Arsenal-Regular"/>
                <a:cs typeface="Arsenal-Regular"/>
              </a:rPr>
              <a:t>: </a:t>
            </a:r>
            <a:r>
              <a:rPr lang="en-US" sz="2500" u="sng" dirty="0" err="1">
                <a:solidFill>
                  <a:srgbClr val="FFFF00"/>
                </a:solidFill>
                <a:latin typeface="Arsenal-Regular"/>
                <a:cs typeface="Arsenal-Regular"/>
              </a:rPr>
              <a:t>Sube</a:t>
            </a:r>
            <a:r>
              <a:rPr lang="en-US" sz="2500" u="sng" dirty="0">
                <a:solidFill>
                  <a:srgbClr val="FFFF00"/>
                </a:solidFill>
                <a:latin typeface="Arsenal-Regular"/>
                <a:cs typeface="Arsenal-Regular"/>
              </a:rPr>
              <a:t> en </a:t>
            </a:r>
            <a:r>
              <a:rPr lang="en-US" sz="2500" u="sng" dirty="0" err="1">
                <a:solidFill>
                  <a:srgbClr val="FFFF00"/>
                </a:solidFill>
                <a:latin typeface="Arsenal-Regular"/>
                <a:cs typeface="Arsenal-Regular"/>
              </a:rPr>
              <a:t>paz</a:t>
            </a:r>
            <a:r>
              <a:rPr lang="en-US" sz="2500" u="sng" dirty="0">
                <a:solidFill>
                  <a:srgbClr val="FFFF00"/>
                </a:solidFill>
                <a:latin typeface="Arsenal-Regular"/>
                <a:cs typeface="Arsenal-Regular"/>
              </a:rPr>
              <a:t> a </a:t>
            </a:r>
            <a:r>
              <a:rPr lang="en-US" sz="2500" u="sng" dirty="0" err="1">
                <a:solidFill>
                  <a:srgbClr val="FFFF00"/>
                </a:solidFill>
                <a:latin typeface="Arsenal-Regular"/>
                <a:cs typeface="Arsenal-Regular"/>
              </a:rPr>
              <a:t>tu</a:t>
            </a:r>
            <a:r>
              <a:rPr lang="en-US" sz="2500" u="sng" dirty="0">
                <a:solidFill>
                  <a:srgbClr val="FFFF00"/>
                </a:solidFill>
                <a:latin typeface="Arsenal-Regular"/>
                <a:cs typeface="Arsenal-Regular"/>
              </a:rPr>
              <a:t> casa, y </a:t>
            </a:r>
            <a:r>
              <a:rPr lang="en-US" sz="2500" u="sng" dirty="0" err="1">
                <a:solidFill>
                  <a:srgbClr val="FFFF00"/>
                </a:solidFill>
                <a:latin typeface="Arsenal-Regular"/>
                <a:cs typeface="Arsenal-Regular"/>
              </a:rPr>
              <a:t>mira</a:t>
            </a:r>
            <a:r>
              <a:rPr lang="en-US" sz="2500" u="sng" dirty="0">
                <a:solidFill>
                  <a:srgbClr val="FFFF00"/>
                </a:solidFill>
                <a:latin typeface="Arsenal-Regular"/>
                <a:cs typeface="Arsenal-Regular"/>
              </a:rPr>
              <a:t> </a:t>
            </a:r>
            <a:r>
              <a:rPr lang="en-US" sz="2500" u="sng" dirty="0" err="1">
                <a:solidFill>
                  <a:srgbClr val="FFFF00"/>
                </a:solidFill>
                <a:latin typeface="Arsenal-Regular"/>
                <a:cs typeface="Arsenal-Regular"/>
              </a:rPr>
              <a:t>que</a:t>
            </a:r>
            <a:r>
              <a:rPr lang="en-US" sz="2500" u="sng" dirty="0">
                <a:solidFill>
                  <a:srgbClr val="FFFF00"/>
                </a:solidFill>
                <a:latin typeface="Arsenal-Regular"/>
                <a:cs typeface="Arsenal-Regular"/>
              </a:rPr>
              <a:t> he </a:t>
            </a:r>
            <a:r>
              <a:rPr lang="en-US" sz="2500" u="sng" dirty="0" err="1">
                <a:solidFill>
                  <a:srgbClr val="FFFF00"/>
                </a:solidFill>
                <a:latin typeface="Arsenal-Regular"/>
                <a:cs typeface="Arsenal-Regular"/>
              </a:rPr>
              <a:t>oído</a:t>
            </a:r>
            <a:r>
              <a:rPr lang="en-US" sz="2500" u="sng" dirty="0">
                <a:solidFill>
                  <a:srgbClr val="FFFF00"/>
                </a:solidFill>
                <a:latin typeface="Arsenal-Regular"/>
                <a:cs typeface="Arsenal-Regular"/>
              </a:rPr>
              <a:t> </a:t>
            </a:r>
            <a:r>
              <a:rPr lang="en-US" sz="2500" u="sng" dirty="0" err="1">
                <a:solidFill>
                  <a:srgbClr val="FFFF00"/>
                </a:solidFill>
                <a:latin typeface="Arsenal-Regular"/>
                <a:cs typeface="Arsenal-Regular"/>
              </a:rPr>
              <a:t>tu</a:t>
            </a:r>
            <a:r>
              <a:rPr lang="en-US" sz="2500" u="sng" dirty="0">
                <a:solidFill>
                  <a:srgbClr val="FFFF00"/>
                </a:solidFill>
                <a:latin typeface="Arsenal-Regular"/>
                <a:cs typeface="Arsenal-Regular"/>
              </a:rPr>
              <a:t> </a:t>
            </a:r>
            <a:r>
              <a:rPr lang="en-US" sz="2500" u="sng" dirty="0" err="1">
                <a:solidFill>
                  <a:srgbClr val="FFFF00"/>
                </a:solidFill>
                <a:latin typeface="Arsenal-Regular"/>
                <a:cs typeface="Arsenal-Regular"/>
              </a:rPr>
              <a:t>voz</a:t>
            </a:r>
            <a:r>
              <a:rPr lang="en-US" sz="2500" u="sng" dirty="0">
                <a:solidFill>
                  <a:srgbClr val="FFFF00"/>
                </a:solidFill>
                <a:latin typeface="Arsenal-Regular"/>
                <a:cs typeface="Arsenal-Regular"/>
              </a:rPr>
              <a:t>, y </a:t>
            </a:r>
            <a:r>
              <a:rPr lang="en-US" sz="2500" u="sng" dirty="0" err="1">
                <a:solidFill>
                  <a:srgbClr val="FFFF00"/>
                </a:solidFill>
                <a:latin typeface="Arsenal-Regular"/>
                <a:cs typeface="Arsenal-Regular"/>
              </a:rPr>
              <a:t>te</a:t>
            </a:r>
            <a:r>
              <a:rPr lang="en-US" sz="2500" u="sng" dirty="0">
                <a:solidFill>
                  <a:srgbClr val="FFFF00"/>
                </a:solidFill>
                <a:latin typeface="Arsenal-Regular"/>
                <a:cs typeface="Arsenal-Regular"/>
              </a:rPr>
              <a:t> he </a:t>
            </a:r>
            <a:r>
              <a:rPr lang="en-US" sz="2500" u="sng" dirty="0" err="1">
                <a:solidFill>
                  <a:srgbClr val="FFFF00"/>
                </a:solidFill>
                <a:latin typeface="Arsenal-Regular"/>
                <a:cs typeface="Arsenal-Regular"/>
              </a:rPr>
              <a:t>tenido</a:t>
            </a:r>
            <a:r>
              <a:rPr lang="en-US" sz="2500" u="sng" dirty="0">
                <a:solidFill>
                  <a:srgbClr val="FFFF00"/>
                </a:solidFill>
                <a:latin typeface="Arsenal-Regular"/>
                <a:cs typeface="Arsenal-Regular"/>
              </a:rPr>
              <a:t> </a:t>
            </a:r>
            <a:r>
              <a:rPr lang="en-US" sz="2500" u="sng" dirty="0" err="1">
                <a:solidFill>
                  <a:srgbClr val="FFFF00"/>
                </a:solidFill>
                <a:latin typeface="Arsenal-Regular"/>
                <a:cs typeface="Arsenal-Regular"/>
              </a:rPr>
              <a:t>respeto</a:t>
            </a:r>
            <a:r>
              <a:rPr lang="en-US" sz="2500" u="sng" dirty="0" smtClean="0">
                <a:solidFill>
                  <a:srgbClr val="FFFF00"/>
                </a:solidFill>
                <a:latin typeface="Arsenal-Regular"/>
                <a:cs typeface="Arsenal-Regular"/>
              </a:rPr>
              <a:t>.</a:t>
            </a:r>
          </a:p>
          <a:p>
            <a:endParaRPr lang="en-US" sz="2500" dirty="0">
              <a:latin typeface="Arsenal-Regular"/>
              <a:cs typeface="Arsenal-Regular"/>
            </a:endParaRPr>
          </a:p>
          <a:p>
            <a:r>
              <a:rPr lang="en-US" sz="2500" dirty="0" smtClean="0">
                <a:latin typeface="Arsenal-Regular"/>
                <a:cs typeface="Arsenal-Regular"/>
              </a:rPr>
              <a:t>1 Samuel 25:32-35</a:t>
            </a:r>
            <a:endParaRPr lang="en-US" sz="2500" dirty="0">
              <a:latin typeface="Arsenal-Regular"/>
              <a:cs typeface="Arsenal-Regular"/>
            </a:endParaRPr>
          </a:p>
        </p:txBody>
      </p:sp>
      <p:pic>
        <p:nvPicPr>
          <p:cNvPr id="5" name="biblia animacion.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75371"/>
          <a:stretch/>
        </p:blipFill>
        <p:spPr>
          <a:xfrm>
            <a:off x="0" y="4479894"/>
            <a:ext cx="9144000" cy="795348"/>
          </a:xfrm>
          <a:prstGeom prst="rect">
            <a:avLst/>
          </a:prstGeom>
        </p:spPr>
      </p:pic>
    </p:spTree>
    <p:extLst>
      <p:ext uri="{BB962C8B-B14F-4D97-AF65-F5344CB8AC3E}">
        <p14:creationId xmlns:p14="http://schemas.microsoft.com/office/powerpoint/2010/main" val="41118704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repeatCount="indefinite" fill="hold" display="0">
                  <p:stCondLst>
                    <p:cond delay="indefinite"/>
                  </p:stCondLst>
                </p:cTn>
                <p:tgtEl>
                  <p:spTgt spid="5"/>
                </p:tgtEl>
              </p:cMediaNode>
            </p:video>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477" y="88188"/>
            <a:ext cx="8872789" cy="4401205"/>
          </a:xfrm>
          <a:prstGeom prst="rect">
            <a:avLst/>
          </a:prstGeom>
        </p:spPr>
        <p:txBody>
          <a:bodyPr wrap="square">
            <a:spAutoFit/>
          </a:bodyPr>
          <a:lstStyle/>
          <a:p>
            <a:r>
              <a:rPr lang="en-US" sz="2800" dirty="0">
                <a:latin typeface="Arsenal-Regular"/>
                <a:cs typeface="Arsenal-Regular"/>
              </a:rPr>
              <a:t>Y Abigail </a:t>
            </a:r>
            <a:r>
              <a:rPr lang="en-US" sz="2800" dirty="0" err="1">
                <a:latin typeface="Arsenal-Regular"/>
                <a:cs typeface="Arsenal-Regular"/>
              </a:rPr>
              <a:t>volvió</a:t>
            </a:r>
            <a:r>
              <a:rPr lang="en-US" sz="2800" dirty="0">
                <a:latin typeface="Arsenal-Regular"/>
                <a:cs typeface="Arsenal-Regular"/>
              </a:rPr>
              <a:t> a </a:t>
            </a:r>
            <a:r>
              <a:rPr lang="en-US" sz="2800" dirty="0" err="1">
                <a:latin typeface="Arsenal-Regular"/>
                <a:cs typeface="Arsenal-Regular"/>
              </a:rPr>
              <a:t>Nabal</a:t>
            </a:r>
            <a:r>
              <a:rPr lang="en-US" sz="2800" dirty="0">
                <a:latin typeface="Arsenal-Regular"/>
                <a:cs typeface="Arsenal-Regular"/>
              </a:rPr>
              <a:t>, y he </a:t>
            </a:r>
            <a:r>
              <a:rPr lang="en-US" sz="2800" dirty="0" err="1">
                <a:latin typeface="Arsenal-Regular"/>
                <a:cs typeface="Arsenal-Regular"/>
              </a:rPr>
              <a:t>aquí</a:t>
            </a:r>
            <a:r>
              <a:rPr lang="en-US" sz="2800" dirty="0">
                <a:latin typeface="Arsenal-Regular"/>
                <a:cs typeface="Arsenal-Regular"/>
              </a:rPr>
              <a:t> </a:t>
            </a:r>
            <a:r>
              <a:rPr lang="en-US" sz="2800" dirty="0" err="1">
                <a:latin typeface="Arsenal-Regular"/>
                <a:cs typeface="Arsenal-Regular"/>
              </a:rPr>
              <a:t>que</a:t>
            </a:r>
            <a:r>
              <a:rPr lang="en-US" sz="2800" dirty="0">
                <a:latin typeface="Arsenal-Regular"/>
                <a:cs typeface="Arsenal-Regular"/>
              </a:rPr>
              <a:t> </a:t>
            </a:r>
            <a:r>
              <a:rPr lang="en-US" sz="2800" dirty="0" err="1">
                <a:latin typeface="Arsenal-Regular"/>
                <a:cs typeface="Arsenal-Regular"/>
              </a:rPr>
              <a:t>él</a:t>
            </a:r>
            <a:r>
              <a:rPr lang="en-US" sz="2800" dirty="0">
                <a:latin typeface="Arsenal-Regular"/>
                <a:cs typeface="Arsenal-Regular"/>
              </a:rPr>
              <a:t> </a:t>
            </a:r>
            <a:r>
              <a:rPr lang="en-US" sz="2800" dirty="0" err="1">
                <a:latin typeface="Arsenal-Regular"/>
                <a:cs typeface="Arsenal-Regular"/>
              </a:rPr>
              <a:t>tenía</a:t>
            </a:r>
            <a:r>
              <a:rPr lang="en-US" sz="2800" dirty="0">
                <a:latin typeface="Arsenal-Regular"/>
                <a:cs typeface="Arsenal-Regular"/>
              </a:rPr>
              <a:t> </a:t>
            </a:r>
            <a:r>
              <a:rPr lang="en-US" sz="2800" dirty="0" err="1">
                <a:latin typeface="Arsenal-Regular"/>
                <a:cs typeface="Arsenal-Regular"/>
              </a:rPr>
              <a:t>banquete</a:t>
            </a:r>
            <a:r>
              <a:rPr lang="en-US" sz="2800" dirty="0">
                <a:latin typeface="Arsenal-Regular"/>
                <a:cs typeface="Arsenal-Regular"/>
              </a:rPr>
              <a:t> en </a:t>
            </a:r>
            <a:r>
              <a:rPr lang="en-US" sz="2800" dirty="0" err="1">
                <a:latin typeface="Arsenal-Regular"/>
                <a:cs typeface="Arsenal-Regular"/>
              </a:rPr>
              <a:t>su</a:t>
            </a:r>
            <a:r>
              <a:rPr lang="en-US" sz="2800" dirty="0">
                <a:latin typeface="Arsenal-Regular"/>
                <a:cs typeface="Arsenal-Regular"/>
              </a:rPr>
              <a:t> casa </a:t>
            </a:r>
            <a:r>
              <a:rPr lang="en-US" sz="2800" dirty="0" err="1">
                <a:latin typeface="Arsenal-Regular"/>
                <a:cs typeface="Arsenal-Regular"/>
              </a:rPr>
              <a:t>como</a:t>
            </a:r>
            <a:r>
              <a:rPr lang="en-US" sz="2800" dirty="0">
                <a:latin typeface="Arsenal-Regular"/>
                <a:cs typeface="Arsenal-Regular"/>
              </a:rPr>
              <a:t> </a:t>
            </a:r>
            <a:r>
              <a:rPr lang="en-US" sz="2800" dirty="0" err="1">
                <a:latin typeface="Arsenal-Regular"/>
                <a:cs typeface="Arsenal-Regular"/>
              </a:rPr>
              <a:t>banquete</a:t>
            </a:r>
            <a:r>
              <a:rPr lang="en-US" sz="2800" dirty="0">
                <a:latin typeface="Arsenal-Regular"/>
                <a:cs typeface="Arsenal-Regular"/>
              </a:rPr>
              <a:t> de </a:t>
            </a:r>
            <a:r>
              <a:rPr lang="en-US" sz="2800" dirty="0" err="1">
                <a:latin typeface="Arsenal-Regular"/>
                <a:cs typeface="Arsenal-Regular"/>
              </a:rPr>
              <a:t>rey</a:t>
            </a:r>
            <a:r>
              <a:rPr lang="en-US" sz="2800" dirty="0">
                <a:latin typeface="Arsenal-Regular"/>
                <a:cs typeface="Arsenal-Regular"/>
              </a:rPr>
              <a:t>; y el </a:t>
            </a:r>
            <a:r>
              <a:rPr lang="en-US" sz="2800" dirty="0" err="1">
                <a:latin typeface="Arsenal-Regular"/>
                <a:cs typeface="Arsenal-Regular"/>
              </a:rPr>
              <a:t>corazón</a:t>
            </a:r>
            <a:r>
              <a:rPr lang="en-US" sz="2800" dirty="0">
                <a:latin typeface="Arsenal-Regular"/>
                <a:cs typeface="Arsenal-Regular"/>
              </a:rPr>
              <a:t> de </a:t>
            </a:r>
            <a:r>
              <a:rPr lang="en-US" sz="2800" dirty="0" err="1">
                <a:latin typeface="Arsenal-Regular"/>
                <a:cs typeface="Arsenal-Regular"/>
              </a:rPr>
              <a:t>Nabal</a:t>
            </a:r>
            <a:r>
              <a:rPr lang="en-US" sz="2800" dirty="0">
                <a:latin typeface="Arsenal-Regular"/>
                <a:cs typeface="Arsenal-Regular"/>
              </a:rPr>
              <a:t> </a:t>
            </a:r>
            <a:r>
              <a:rPr lang="en-US" sz="2800" dirty="0" err="1">
                <a:latin typeface="Arsenal-Regular"/>
                <a:cs typeface="Arsenal-Regular"/>
              </a:rPr>
              <a:t>estaba</a:t>
            </a:r>
            <a:r>
              <a:rPr lang="en-US" sz="2800" dirty="0">
                <a:latin typeface="Arsenal-Regular"/>
                <a:cs typeface="Arsenal-Regular"/>
              </a:rPr>
              <a:t> </a:t>
            </a:r>
            <a:r>
              <a:rPr lang="en-US" sz="2800" dirty="0" err="1">
                <a:latin typeface="Arsenal-Regular"/>
                <a:cs typeface="Arsenal-Regular"/>
              </a:rPr>
              <a:t>alegre</a:t>
            </a:r>
            <a:r>
              <a:rPr lang="en-US" sz="2800" dirty="0">
                <a:latin typeface="Arsenal-Regular"/>
                <a:cs typeface="Arsenal-Regular"/>
              </a:rPr>
              <a:t>, y </a:t>
            </a:r>
            <a:r>
              <a:rPr lang="en-US" sz="2800" dirty="0" err="1">
                <a:latin typeface="Arsenal-Regular"/>
                <a:cs typeface="Arsenal-Regular"/>
              </a:rPr>
              <a:t>estaba</a:t>
            </a:r>
            <a:r>
              <a:rPr lang="en-US" sz="2800" dirty="0">
                <a:latin typeface="Arsenal-Regular"/>
                <a:cs typeface="Arsenal-Regular"/>
              </a:rPr>
              <a:t> </a:t>
            </a:r>
            <a:r>
              <a:rPr lang="en-US" sz="2800" dirty="0" err="1">
                <a:latin typeface="Arsenal-Regular"/>
                <a:cs typeface="Arsenal-Regular"/>
              </a:rPr>
              <a:t>completamente</a:t>
            </a:r>
            <a:r>
              <a:rPr lang="en-US" sz="2800" dirty="0">
                <a:latin typeface="Arsenal-Regular"/>
                <a:cs typeface="Arsenal-Regular"/>
              </a:rPr>
              <a:t> </a:t>
            </a:r>
            <a:r>
              <a:rPr lang="en-US" sz="2800" dirty="0" err="1">
                <a:latin typeface="Arsenal-Regular"/>
                <a:cs typeface="Arsenal-Regular"/>
              </a:rPr>
              <a:t>ebrio</a:t>
            </a:r>
            <a:r>
              <a:rPr lang="en-US" sz="2800" dirty="0">
                <a:latin typeface="Arsenal-Regular"/>
                <a:cs typeface="Arsenal-Regular"/>
              </a:rPr>
              <a:t>, </a:t>
            </a:r>
            <a:r>
              <a:rPr lang="en-US" sz="2800" dirty="0" err="1">
                <a:latin typeface="Arsenal-Regular"/>
                <a:cs typeface="Arsenal-Regular"/>
              </a:rPr>
              <a:t>por</a:t>
            </a:r>
            <a:r>
              <a:rPr lang="en-US" sz="2800" dirty="0">
                <a:latin typeface="Arsenal-Regular"/>
                <a:cs typeface="Arsenal-Regular"/>
              </a:rPr>
              <a:t> lo </a:t>
            </a:r>
            <a:r>
              <a:rPr lang="en-US" sz="2800" dirty="0" err="1">
                <a:latin typeface="Arsenal-Regular"/>
                <a:cs typeface="Arsenal-Regular"/>
              </a:rPr>
              <a:t>cual</a:t>
            </a:r>
            <a:r>
              <a:rPr lang="en-US" sz="2800" dirty="0">
                <a:latin typeface="Arsenal-Regular"/>
                <a:cs typeface="Arsenal-Regular"/>
              </a:rPr>
              <a:t> </a:t>
            </a:r>
            <a:r>
              <a:rPr lang="en-US" sz="2800" dirty="0" err="1">
                <a:latin typeface="Arsenal-Regular"/>
                <a:cs typeface="Arsenal-Regular"/>
              </a:rPr>
              <a:t>ella</a:t>
            </a:r>
            <a:r>
              <a:rPr lang="en-US" sz="2800" dirty="0">
                <a:latin typeface="Arsenal-Regular"/>
                <a:cs typeface="Arsenal-Regular"/>
              </a:rPr>
              <a:t> no le </a:t>
            </a:r>
            <a:r>
              <a:rPr lang="en-US" sz="2800" dirty="0" err="1">
                <a:latin typeface="Arsenal-Regular"/>
                <a:cs typeface="Arsenal-Regular"/>
              </a:rPr>
              <a:t>declaró</a:t>
            </a:r>
            <a:r>
              <a:rPr lang="en-US" sz="2800" dirty="0">
                <a:latin typeface="Arsenal-Regular"/>
                <a:cs typeface="Arsenal-Regular"/>
              </a:rPr>
              <a:t> </a:t>
            </a:r>
            <a:r>
              <a:rPr lang="en-US" sz="2800" dirty="0" err="1">
                <a:latin typeface="Arsenal-Regular"/>
                <a:cs typeface="Arsenal-Regular"/>
              </a:rPr>
              <a:t>cosa</a:t>
            </a:r>
            <a:r>
              <a:rPr lang="en-US" sz="2800" dirty="0">
                <a:latin typeface="Arsenal-Regular"/>
                <a:cs typeface="Arsenal-Regular"/>
              </a:rPr>
              <a:t> </a:t>
            </a:r>
            <a:r>
              <a:rPr lang="en-US" sz="2800" dirty="0" err="1">
                <a:latin typeface="Arsenal-Regular"/>
                <a:cs typeface="Arsenal-Regular"/>
              </a:rPr>
              <a:t>alguna</a:t>
            </a:r>
            <a:r>
              <a:rPr lang="en-US" sz="2800" dirty="0">
                <a:latin typeface="Arsenal-Regular"/>
                <a:cs typeface="Arsenal-Regular"/>
              </a:rPr>
              <a:t> hasta el </a:t>
            </a:r>
            <a:r>
              <a:rPr lang="en-US" sz="2800" dirty="0" err="1">
                <a:latin typeface="Arsenal-Regular"/>
                <a:cs typeface="Arsenal-Regular"/>
              </a:rPr>
              <a:t>día</a:t>
            </a:r>
            <a:r>
              <a:rPr lang="en-US" sz="2800" dirty="0">
                <a:latin typeface="Arsenal-Regular"/>
                <a:cs typeface="Arsenal-Regular"/>
              </a:rPr>
              <a:t> </a:t>
            </a:r>
            <a:r>
              <a:rPr lang="en-US" sz="2800" dirty="0" err="1">
                <a:latin typeface="Arsenal-Regular"/>
                <a:cs typeface="Arsenal-Regular"/>
              </a:rPr>
              <a:t>siguiente</a:t>
            </a:r>
            <a:r>
              <a:rPr lang="en-US" sz="2800" dirty="0">
                <a:latin typeface="Arsenal-Regular"/>
                <a:cs typeface="Arsenal-Regular"/>
              </a:rPr>
              <a:t>. </a:t>
            </a:r>
            <a:r>
              <a:rPr lang="en-US" sz="2800" dirty="0" err="1" smtClean="0">
                <a:latin typeface="Arsenal-Regular"/>
                <a:cs typeface="Arsenal-Regular"/>
              </a:rPr>
              <a:t>Pero</a:t>
            </a:r>
            <a:r>
              <a:rPr lang="en-US" sz="2800" dirty="0" smtClean="0">
                <a:latin typeface="Arsenal-Regular"/>
                <a:cs typeface="Arsenal-Regular"/>
              </a:rPr>
              <a:t> </a:t>
            </a:r>
            <a:r>
              <a:rPr lang="en-US" sz="2800" dirty="0" err="1">
                <a:latin typeface="Arsenal-Regular"/>
                <a:cs typeface="Arsenal-Regular"/>
              </a:rPr>
              <a:t>por</a:t>
            </a:r>
            <a:r>
              <a:rPr lang="en-US" sz="2800" dirty="0">
                <a:latin typeface="Arsenal-Regular"/>
                <a:cs typeface="Arsenal-Regular"/>
              </a:rPr>
              <a:t> la </a:t>
            </a:r>
            <a:r>
              <a:rPr lang="en-US" sz="2800" dirty="0" err="1">
                <a:latin typeface="Arsenal-Regular"/>
                <a:cs typeface="Arsenal-Regular"/>
              </a:rPr>
              <a:t>mañana</a:t>
            </a:r>
            <a:r>
              <a:rPr lang="en-US" sz="2800" dirty="0">
                <a:latin typeface="Arsenal-Regular"/>
                <a:cs typeface="Arsenal-Regular"/>
              </a:rPr>
              <a:t>, </a:t>
            </a:r>
            <a:r>
              <a:rPr lang="en-US" sz="2800" dirty="0" err="1">
                <a:latin typeface="Arsenal-Regular"/>
                <a:cs typeface="Arsenal-Regular"/>
              </a:rPr>
              <a:t>cuando</a:t>
            </a:r>
            <a:r>
              <a:rPr lang="en-US" sz="2800" dirty="0">
                <a:latin typeface="Arsenal-Regular"/>
                <a:cs typeface="Arsenal-Regular"/>
              </a:rPr>
              <a:t> </a:t>
            </a:r>
            <a:r>
              <a:rPr lang="en-US" sz="2800" dirty="0" err="1">
                <a:latin typeface="Arsenal-Regular"/>
                <a:cs typeface="Arsenal-Regular"/>
              </a:rPr>
              <a:t>ya</a:t>
            </a:r>
            <a:r>
              <a:rPr lang="en-US" sz="2800" dirty="0">
                <a:latin typeface="Arsenal-Regular"/>
                <a:cs typeface="Arsenal-Regular"/>
              </a:rPr>
              <a:t> a </a:t>
            </a:r>
            <a:r>
              <a:rPr lang="en-US" sz="2800" dirty="0" err="1">
                <a:latin typeface="Arsenal-Regular"/>
                <a:cs typeface="Arsenal-Regular"/>
              </a:rPr>
              <a:t>Nabal</a:t>
            </a:r>
            <a:r>
              <a:rPr lang="en-US" sz="2800" dirty="0">
                <a:latin typeface="Arsenal-Regular"/>
                <a:cs typeface="Arsenal-Regular"/>
              </a:rPr>
              <a:t> se le </a:t>
            </a:r>
            <a:r>
              <a:rPr lang="en-US" sz="2800" dirty="0" err="1">
                <a:latin typeface="Arsenal-Regular"/>
                <a:cs typeface="Arsenal-Regular"/>
              </a:rPr>
              <a:t>habían</a:t>
            </a:r>
            <a:r>
              <a:rPr lang="en-US" sz="2800" dirty="0">
                <a:latin typeface="Arsenal-Regular"/>
                <a:cs typeface="Arsenal-Regular"/>
              </a:rPr>
              <a:t> </a:t>
            </a:r>
            <a:r>
              <a:rPr lang="en-US" sz="2800" dirty="0" err="1">
                <a:latin typeface="Arsenal-Regular"/>
                <a:cs typeface="Arsenal-Regular"/>
              </a:rPr>
              <a:t>pasado</a:t>
            </a:r>
            <a:r>
              <a:rPr lang="en-US" sz="2800" dirty="0">
                <a:latin typeface="Arsenal-Regular"/>
                <a:cs typeface="Arsenal-Regular"/>
              </a:rPr>
              <a:t> los </a:t>
            </a:r>
            <a:r>
              <a:rPr lang="en-US" sz="2800" dirty="0" err="1">
                <a:latin typeface="Arsenal-Regular"/>
                <a:cs typeface="Arsenal-Regular"/>
              </a:rPr>
              <a:t>efectos</a:t>
            </a:r>
            <a:r>
              <a:rPr lang="en-US" sz="2800" dirty="0">
                <a:latin typeface="Arsenal-Regular"/>
                <a:cs typeface="Arsenal-Regular"/>
              </a:rPr>
              <a:t> del vino, le </a:t>
            </a:r>
            <a:r>
              <a:rPr lang="en-US" sz="2800" dirty="0" err="1">
                <a:latin typeface="Arsenal-Regular"/>
                <a:cs typeface="Arsenal-Regular"/>
              </a:rPr>
              <a:t>refirió</a:t>
            </a:r>
            <a:r>
              <a:rPr lang="en-US" sz="2800" dirty="0">
                <a:latin typeface="Arsenal-Regular"/>
                <a:cs typeface="Arsenal-Regular"/>
              </a:rPr>
              <a:t> </a:t>
            </a:r>
            <a:r>
              <a:rPr lang="en-US" sz="2800" dirty="0" err="1">
                <a:latin typeface="Arsenal-Regular"/>
                <a:cs typeface="Arsenal-Regular"/>
              </a:rPr>
              <a:t>su</a:t>
            </a:r>
            <a:r>
              <a:rPr lang="en-US" sz="2800" dirty="0">
                <a:latin typeface="Arsenal-Regular"/>
                <a:cs typeface="Arsenal-Regular"/>
              </a:rPr>
              <a:t> </a:t>
            </a:r>
            <a:r>
              <a:rPr lang="en-US" sz="2800" dirty="0" err="1">
                <a:latin typeface="Arsenal-Regular"/>
                <a:cs typeface="Arsenal-Regular"/>
              </a:rPr>
              <a:t>mujer</a:t>
            </a:r>
            <a:r>
              <a:rPr lang="en-US" sz="2800" dirty="0">
                <a:latin typeface="Arsenal-Regular"/>
                <a:cs typeface="Arsenal-Regular"/>
              </a:rPr>
              <a:t> </a:t>
            </a:r>
            <a:r>
              <a:rPr lang="en-US" sz="2800" dirty="0" err="1">
                <a:latin typeface="Arsenal-Regular"/>
                <a:cs typeface="Arsenal-Regular"/>
              </a:rPr>
              <a:t>estas</a:t>
            </a:r>
            <a:r>
              <a:rPr lang="en-US" sz="2800" dirty="0">
                <a:latin typeface="Arsenal-Regular"/>
                <a:cs typeface="Arsenal-Regular"/>
              </a:rPr>
              <a:t> </a:t>
            </a:r>
            <a:r>
              <a:rPr lang="en-US" sz="2800" dirty="0" err="1">
                <a:latin typeface="Arsenal-Regular"/>
                <a:cs typeface="Arsenal-Regular"/>
              </a:rPr>
              <a:t>cosas</a:t>
            </a:r>
            <a:r>
              <a:rPr lang="en-US" sz="2800" dirty="0">
                <a:latin typeface="Arsenal-Regular"/>
                <a:cs typeface="Arsenal-Regular"/>
              </a:rPr>
              <a:t>; y </a:t>
            </a:r>
            <a:r>
              <a:rPr lang="en-US" sz="2800" dirty="0" err="1">
                <a:latin typeface="Arsenal-Regular"/>
                <a:cs typeface="Arsenal-Regular"/>
              </a:rPr>
              <a:t>desmayó</a:t>
            </a:r>
            <a:r>
              <a:rPr lang="en-US" sz="2800" dirty="0">
                <a:latin typeface="Arsenal-Regular"/>
                <a:cs typeface="Arsenal-Regular"/>
              </a:rPr>
              <a:t> </a:t>
            </a:r>
            <a:r>
              <a:rPr lang="en-US" sz="2800" dirty="0" err="1">
                <a:latin typeface="Arsenal-Regular"/>
                <a:cs typeface="Arsenal-Regular"/>
              </a:rPr>
              <a:t>su</a:t>
            </a:r>
            <a:r>
              <a:rPr lang="en-US" sz="2800" dirty="0">
                <a:latin typeface="Arsenal-Regular"/>
                <a:cs typeface="Arsenal-Regular"/>
              </a:rPr>
              <a:t> </a:t>
            </a:r>
            <a:r>
              <a:rPr lang="en-US" sz="2800" dirty="0" err="1">
                <a:latin typeface="Arsenal-Regular"/>
                <a:cs typeface="Arsenal-Regular"/>
              </a:rPr>
              <a:t>corazón</a:t>
            </a:r>
            <a:r>
              <a:rPr lang="en-US" sz="2800" dirty="0">
                <a:latin typeface="Arsenal-Regular"/>
                <a:cs typeface="Arsenal-Regular"/>
              </a:rPr>
              <a:t> en </a:t>
            </a:r>
            <a:r>
              <a:rPr lang="en-US" sz="2800" dirty="0" err="1">
                <a:latin typeface="Arsenal-Regular"/>
                <a:cs typeface="Arsenal-Regular"/>
              </a:rPr>
              <a:t>él</a:t>
            </a:r>
            <a:r>
              <a:rPr lang="en-US" sz="2800" dirty="0">
                <a:latin typeface="Arsenal-Regular"/>
                <a:cs typeface="Arsenal-Regular"/>
              </a:rPr>
              <a:t>, y se </a:t>
            </a:r>
            <a:r>
              <a:rPr lang="en-US" sz="2800" dirty="0" err="1">
                <a:latin typeface="Arsenal-Regular"/>
                <a:cs typeface="Arsenal-Regular"/>
              </a:rPr>
              <a:t>quedó</a:t>
            </a:r>
            <a:r>
              <a:rPr lang="en-US" sz="2800" dirty="0">
                <a:latin typeface="Arsenal-Regular"/>
                <a:cs typeface="Arsenal-Regular"/>
              </a:rPr>
              <a:t> </a:t>
            </a:r>
            <a:r>
              <a:rPr lang="en-US" sz="2800" dirty="0" err="1">
                <a:latin typeface="Arsenal-Regular"/>
                <a:cs typeface="Arsenal-Regular"/>
              </a:rPr>
              <a:t>como</a:t>
            </a:r>
            <a:r>
              <a:rPr lang="en-US" sz="2800" dirty="0">
                <a:latin typeface="Arsenal-Regular"/>
                <a:cs typeface="Arsenal-Regular"/>
              </a:rPr>
              <a:t> </a:t>
            </a:r>
            <a:r>
              <a:rPr lang="en-US" sz="2800" dirty="0" err="1">
                <a:latin typeface="Arsenal-Regular"/>
                <a:cs typeface="Arsenal-Regular"/>
              </a:rPr>
              <a:t>una</a:t>
            </a:r>
            <a:r>
              <a:rPr lang="en-US" sz="2800" dirty="0">
                <a:latin typeface="Arsenal-Regular"/>
                <a:cs typeface="Arsenal-Regular"/>
              </a:rPr>
              <a:t> </a:t>
            </a:r>
            <a:r>
              <a:rPr lang="en-US" sz="2800" dirty="0" err="1">
                <a:latin typeface="Arsenal-Regular"/>
                <a:cs typeface="Arsenal-Regular"/>
              </a:rPr>
              <a:t>piedra</a:t>
            </a:r>
            <a:r>
              <a:rPr lang="en-US" sz="2800" dirty="0">
                <a:latin typeface="Arsenal-Regular"/>
                <a:cs typeface="Arsenal-Regular"/>
              </a:rPr>
              <a:t>. </a:t>
            </a:r>
            <a:r>
              <a:rPr lang="en-US" sz="2800" dirty="0" smtClean="0">
                <a:latin typeface="Arsenal-Regular"/>
                <a:cs typeface="Arsenal-Regular"/>
              </a:rPr>
              <a:t>Y </a:t>
            </a:r>
            <a:r>
              <a:rPr lang="en-US" sz="2800" u="sng" dirty="0" err="1">
                <a:solidFill>
                  <a:srgbClr val="FFFF00"/>
                </a:solidFill>
                <a:latin typeface="Arsenal-Regular"/>
                <a:cs typeface="Arsenal-Regular"/>
              </a:rPr>
              <a:t>diez</a:t>
            </a:r>
            <a:r>
              <a:rPr lang="en-US" sz="2800" u="sng" dirty="0">
                <a:solidFill>
                  <a:srgbClr val="FFFF00"/>
                </a:solidFill>
                <a:latin typeface="Arsenal-Regular"/>
                <a:cs typeface="Arsenal-Regular"/>
              </a:rPr>
              <a:t> </a:t>
            </a:r>
            <a:r>
              <a:rPr lang="en-US" sz="2800" u="sng" dirty="0" err="1">
                <a:solidFill>
                  <a:srgbClr val="FFFF00"/>
                </a:solidFill>
                <a:latin typeface="Arsenal-Regular"/>
                <a:cs typeface="Arsenal-Regular"/>
              </a:rPr>
              <a:t>días</a:t>
            </a:r>
            <a:r>
              <a:rPr lang="en-US" sz="2800" u="sng" dirty="0">
                <a:solidFill>
                  <a:srgbClr val="FFFF00"/>
                </a:solidFill>
                <a:latin typeface="Arsenal-Regular"/>
                <a:cs typeface="Arsenal-Regular"/>
              </a:rPr>
              <a:t> </a:t>
            </a:r>
            <a:r>
              <a:rPr lang="en-US" sz="2800" u="sng" dirty="0" err="1">
                <a:solidFill>
                  <a:srgbClr val="FFFF00"/>
                </a:solidFill>
                <a:latin typeface="Arsenal-Regular"/>
                <a:cs typeface="Arsenal-Regular"/>
              </a:rPr>
              <a:t>después</a:t>
            </a:r>
            <a:r>
              <a:rPr lang="en-US" sz="2800" u="sng" dirty="0">
                <a:solidFill>
                  <a:srgbClr val="FFFF00"/>
                </a:solidFill>
                <a:latin typeface="Arsenal-Regular"/>
                <a:cs typeface="Arsenal-Regular"/>
              </a:rPr>
              <a:t>, </a:t>
            </a:r>
            <a:r>
              <a:rPr lang="en-US" sz="2800" u="sng" dirty="0" err="1">
                <a:solidFill>
                  <a:srgbClr val="FFFF00"/>
                </a:solidFill>
                <a:latin typeface="Arsenal-Regular"/>
                <a:cs typeface="Arsenal-Regular"/>
              </a:rPr>
              <a:t>Jehová</a:t>
            </a:r>
            <a:r>
              <a:rPr lang="en-US" sz="2800" u="sng" dirty="0">
                <a:solidFill>
                  <a:srgbClr val="FFFF00"/>
                </a:solidFill>
                <a:latin typeface="Arsenal-Regular"/>
                <a:cs typeface="Arsenal-Regular"/>
              </a:rPr>
              <a:t> </a:t>
            </a:r>
            <a:r>
              <a:rPr lang="en-US" sz="2800" u="sng" dirty="0" err="1">
                <a:solidFill>
                  <a:srgbClr val="FFFF00"/>
                </a:solidFill>
                <a:latin typeface="Arsenal-Regular"/>
                <a:cs typeface="Arsenal-Regular"/>
              </a:rPr>
              <a:t>hirió</a:t>
            </a:r>
            <a:r>
              <a:rPr lang="en-US" sz="2800" u="sng" dirty="0">
                <a:solidFill>
                  <a:srgbClr val="FFFF00"/>
                </a:solidFill>
                <a:latin typeface="Arsenal-Regular"/>
                <a:cs typeface="Arsenal-Regular"/>
              </a:rPr>
              <a:t> a </a:t>
            </a:r>
            <a:r>
              <a:rPr lang="en-US" sz="2800" u="sng" dirty="0" err="1">
                <a:solidFill>
                  <a:srgbClr val="FFFF00"/>
                </a:solidFill>
                <a:latin typeface="Arsenal-Regular"/>
                <a:cs typeface="Arsenal-Regular"/>
              </a:rPr>
              <a:t>Nabal</a:t>
            </a:r>
            <a:r>
              <a:rPr lang="en-US" sz="2800" u="sng" dirty="0">
                <a:solidFill>
                  <a:srgbClr val="FFFF00"/>
                </a:solidFill>
                <a:latin typeface="Arsenal-Regular"/>
                <a:cs typeface="Arsenal-Regular"/>
              </a:rPr>
              <a:t>, y </a:t>
            </a:r>
            <a:r>
              <a:rPr lang="en-US" sz="2800" u="sng" dirty="0" err="1">
                <a:solidFill>
                  <a:srgbClr val="FFFF00"/>
                </a:solidFill>
                <a:latin typeface="Arsenal-Regular"/>
                <a:cs typeface="Arsenal-Regular"/>
              </a:rPr>
              <a:t>murió</a:t>
            </a:r>
            <a:r>
              <a:rPr lang="en-US" sz="2800" u="sng" dirty="0" smtClean="0">
                <a:solidFill>
                  <a:srgbClr val="FFFF00"/>
                </a:solidFill>
                <a:latin typeface="Arsenal-Regular"/>
                <a:cs typeface="Arsenal-Regular"/>
              </a:rPr>
              <a:t>.</a:t>
            </a:r>
          </a:p>
          <a:p>
            <a:endParaRPr lang="en-US" sz="2800" dirty="0">
              <a:latin typeface="Arsenal-Regular"/>
              <a:cs typeface="Arsenal-Regular"/>
            </a:endParaRPr>
          </a:p>
          <a:p>
            <a:r>
              <a:rPr lang="en-US" sz="2800" dirty="0" smtClean="0">
                <a:latin typeface="Arsenal-Regular"/>
                <a:cs typeface="Arsenal-Regular"/>
              </a:rPr>
              <a:t>1 Samuel 25:36-38</a:t>
            </a:r>
            <a:endParaRPr lang="en-US" sz="2800" dirty="0">
              <a:latin typeface="Arsenal-Regular"/>
              <a:cs typeface="Arsenal-Regular"/>
            </a:endParaRPr>
          </a:p>
        </p:txBody>
      </p:sp>
      <p:pic>
        <p:nvPicPr>
          <p:cNvPr id="5" name="biblia animacion.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75371"/>
          <a:stretch/>
        </p:blipFill>
        <p:spPr>
          <a:xfrm>
            <a:off x="0" y="4479894"/>
            <a:ext cx="9144000" cy="795348"/>
          </a:xfrm>
          <a:prstGeom prst="rect">
            <a:avLst/>
          </a:prstGeom>
        </p:spPr>
      </p:pic>
    </p:spTree>
    <p:extLst>
      <p:ext uri="{BB962C8B-B14F-4D97-AF65-F5344CB8AC3E}">
        <p14:creationId xmlns:p14="http://schemas.microsoft.com/office/powerpoint/2010/main" val="11345392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repeatCount="indefinite" fill="hold" display="0">
                  <p:stCondLst>
                    <p:cond delay="indefinite"/>
                  </p:stCondLst>
                </p:cTn>
                <p:tgtEl>
                  <p:spTgt spid="5"/>
                </p:tgtEl>
              </p:cMediaNode>
            </p:video>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118" y="123462"/>
            <a:ext cx="8819870" cy="4031873"/>
          </a:xfrm>
          <a:prstGeom prst="rect">
            <a:avLst/>
          </a:prstGeom>
        </p:spPr>
        <p:txBody>
          <a:bodyPr wrap="square">
            <a:spAutoFit/>
          </a:bodyPr>
          <a:lstStyle/>
          <a:p>
            <a:r>
              <a:rPr lang="en-US" sz="3200" dirty="0" err="1">
                <a:latin typeface="Arsenal-Regular"/>
                <a:cs typeface="Arsenal-Regular"/>
              </a:rPr>
              <a:t>Luego</a:t>
            </a:r>
            <a:r>
              <a:rPr lang="en-US" sz="3200" dirty="0">
                <a:latin typeface="Arsenal-Regular"/>
                <a:cs typeface="Arsenal-Regular"/>
              </a:rPr>
              <a:t> </a:t>
            </a:r>
            <a:r>
              <a:rPr lang="en-US" sz="3200" dirty="0" err="1">
                <a:latin typeface="Arsenal-Regular"/>
                <a:cs typeface="Arsenal-Regular"/>
              </a:rPr>
              <a:t>que</a:t>
            </a:r>
            <a:r>
              <a:rPr lang="en-US" sz="3200" dirty="0">
                <a:latin typeface="Arsenal-Regular"/>
                <a:cs typeface="Arsenal-Regular"/>
              </a:rPr>
              <a:t> David </a:t>
            </a:r>
            <a:r>
              <a:rPr lang="en-US" sz="3200" dirty="0" err="1">
                <a:latin typeface="Arsenal-Regular"/>
                <a:cs typeface="Arsenal-Regular"/>
              </a:rPr>
              <a:t>oyó</a:t>
            </a:r>
            <a:r>
              <a:rPr lang="en-US" sz="3200" dirty="0">
                <a:latin typeface="Arsenal-Regular"/>
                <a:cs typeface="Arsenal-Regular"/>
              </a:rPr>
              <a:t> </a:t>
            </a:r>
            <a:r>
              <a:rPr lang="en-US" sz="3200" dirty="0" err="1">
                <a:latin typeface="Arsenal-Regular"/>
                <a:cs typeface="Arsenal-Regular"/>
              </a:rPr>
              <a:t>que</a:t>
            </a:r>
            <a:r>
              <a:rPr lang="en-US" sz="3200" dirty="0">
                <a:latin typeface="Arsenal-Regular"/>
                <a:cs typeface="Arsenal-Regular"/>
              </a:rPr>
              <a:t> </a:t>
            </a:r>
            <a:r>
              <a:rPr lang="en-US" sz="3200" dirty="0" err="1">
                <a:latin typeface="Arsenal-Regular"/>
                <a:cs typeface="Arsenal-Regular"/>
              </a:rPr>
              <a:t>Nabal</a:t>
            </a:r>
            <a:r>
              <a:rPr lang="en-US" sz="3200" dirty="0">
                <a:latin typeface="Arsenal-Regular"/>
                <a:cs typeface="Arsenal-Regular"/>
              </a:rPr>
              <a:t> </a:t>
            </a:r>
            <a:r>
              <a:rPr lang="en-US" sz="3200" dirty="0" err="1">
                <a:latin typeface="Arsenal-Regular"/>
                <a:cs typeface="Arsenal-Regular"/>
              </a:rPr>
              <a:t>había</a:t>
            </a:r>
            <a:r>
              <a:rPr lang="en-US" sz="3200" dirty="0">
                <a:latin typeface="Arsenal-Regular"/>
                <a:cs typeface="Arsenal-Regular"/>
              </a:rPr>
              <a:t> </a:t>
            </a:r>
            <a:r>
              <a:rPr lang="en-US" sz="3200" dirty="0" err="1">
                <a:latin typeface="Arsenal-Regular"/>
                <a:cs typeface="Arsenal-Regular"/>
              </a:rPr>
              <a:t>muerto</a:t>
            </a:r>
            <a:r>
              <a:rPr lang="en-US" sz="3200" dirty="0">
                <a:latin typeface="Arsenal-Regular"/>
                <a:cs typeface="Arsenal-Regular"/>
              </a:rPr>
              <a:t>, </a:t>
            </a:r>
            <a:r>
              <a:rPr lang="en-US" sz="3200" dirty="0" err="1">
                <a:latin typeface="Arsenal-Regular"/>
                <a:cs typeface="Arsenal-Regular"/>
              </a:rPr>
              <a:t>dijo</a:t>
            </a:r>
            <a:r>
              <a:rPr lang="en-US" sz="3200" dirty="0">
                <a:latin typeface="Arsenal-Regular"/>
                <a:cs typeface="Arsenal-Regular"/>
              </a:rPr>
              <a:t>: </a:t>
            </a:r>
            <a:r>
              <a:rPr lang="en-US" sz="3200" dirty="0" err="1">
                <a:latin typeface="Arsenal-Regular"/>
                <a:cs typeface="Arsenal-Regular"/>
              </a:rPr>
              <a:t>Bendito</a:t>
            </a:r>
            <a:r>
              <a:rPr lang="en-US" sz="3200" dirty="0">
                <a:latin typeface="Arsenal-Regular"/>
                <a:cs typeface="Arsenal-Regular"/>
              </a:rPr>
              <a:t> sea </a:t>
            </a:r>
            <a:r>
              <a:rPr lang="en-US" sz="3200" dirty="0" err="1">
                <a:latin typeface="Arsenal-Regular"/>
                <a:cs typeface="Arsenal-Regular"/>
              </a:rPr>
              <a:t>Jehová</a:t>
            </a:r>
            <a:r>
              <a:rPr lang="en-US" sz="3200" dirty="0">
                <a:latin typeface="Arsenal-Regular"/>
                <a:cs typeface="Arsenal-Regular"/>
              </a:rPr>
              <a:t>, </a:t>
            </a:r>
            <a:r>
              <a:rPr lang="en-US" sz="3200" dirty="0" err="1">
                <a:latin typeface="Arsenal-Regular"/>
                <a:cs typeface="Arsenal-Regular"/>
              </a:rPr>
              <a:t>que</a:t>
            </a:r>
            <a:r>
              <a:rPr lang="en-US" sz="3200" dirty="0">
                <a:latin typeface="Arsenal-Regular"/>
                <a:cs typeface="Arsenal-Regular"/>
              </a:rPr>
              <a:t> </a:t>
            </a:r>
            <a:r>
              <a:rPr lang="en-US" sz="3200" dirty="0" err="1">
                <a:latin typeface="Arsenal-Regular"/>
                <a:cs typeface="Arsenal-Regular"/>
              </a:rPr>
              <a:t>juzgó</a:t>
            </a:r>
            <a:r>
              <a:rPr lang="en-US" sz="3200" dirty="0">
                <a:latin typeface="Arsenal-Regular"/>
                <a:cs typeface="Arsenal-Regular"/>
              </a:rPr>
              <a:t> la </a:t>
            </a:r>
            <a:r>
              <a:rPr lang="en-US" sz="3200" dirty="0" err="1">
                <a:latin typeface="Arsenal-Regular"/>
                <a:cs typeface="Arsenal-Regular"/>
              </a:rPr>
              <a:t>causa</a:t>
            </a:r>
            <a:r>
              <a:rPr lang="en-US" sz="3200" dirty="0">
                <a:latin typeface="Arsenal-Regular"/>
                <a:cs typeface="Arsenal-Regular"/>
              </a:rPr>
              <a:t> de mi </a:t>
            </a:r>
            <a:r>
              <a:rPr lang="en-US" sz="3200" dirty="0" err="1">
                <a:latin typeface="Arsenal-Regular"/>
                <a:cs typeface="Arsenal-Regular"/>
              </a:rPr>
              <a:t>afrenta</a:t>
            </a:r>
            <a:r>
              <a:rPr lang="en-US" sz="3200" dirty="0">
                <a:latin typeface="Arsenal-Regular"/>
                <a:cs typeface="Arsenal-Regular"/>
              </a:rPr>
              <a:t> </a:t>
            </a:r>
            <a:r>
              <a:rPr lang="en-US" sz="3200" dirty="0" err="1">
                <a:latin typeface="Arsenal-Regular"/>
                <a:cs typeface="Arsenal-Regular"/>
              </a:rPr>
              <a:t>recibida</a:t>
            </a:r>
            <a:r>
              <a:rPr lang="en-US" sz="3200" dirty="0">
                <a:latin typeface="Arsenal-Regular"/>
                <a:cs typeface="Arsenal-Regular"/>
              </a:rPr>
              <a:t> de </a:t>
            </a:r>
            <a:r>
              <a:rPr lang="en-US" sz="3200" dirty="0" err="1">
                <a:latin typeface="Arsenal-Regular"/>
                <a:cs typeface="Arsenal-Regular"/>
              </a:rPr>
              <a:t>mano</a:t>
            </a:r>
            <a:r>
              <a:rPr lang="en-US" sz="3200" dirty="0">
                <a:latin typeface="Arsenal-Regular"/>
                <a:cs typeface="Arsenal-Regular"/>
              </a:rPr>
              <a:t> de </a:t>
            </a:r>
            <a:r>
              <a:rPr lang="en-US" sz="3200" dirty="0" err="1">
                <a:latin typeface="Arsenal-Regular"/>
                <a:cs typeface="Arsenal-Regular"/>
              </a:rPr>
              <a:t>Nabal</a:t>
            </a:r>
            <a:r>
              <a:rPr lang="en-US" sz="3200" dirty="0">
                <a:latin typeface="Arsenal-Regular"/>
                <a:cs typeface="Arsenal-Regular"/>
              </a:rPr>
              <a:t>, y ha </a:t>
            </a:r>
            <a:r>
              <a:rPr lang="en-US" sz="3200" dirty="0" err="1">
                <a:latin typeface="Arsenal-Regular"/>
                <a:cs typeface="Arsenal-Regular"/>
              </a:rPr>
              <a:t>preservado</a:t>
            </a:r>
            <a:r>
              <a:rPr lang="en-US" sz="3200" dirty="0">
                <a:latin typeface="Arsenal-Regular"/>
                <a:cs typeface="Arsenal-Regular"/>
              </a:rPr>
              <a:t> del mal a </a:t>
            </a:r>
            <a:r>
              <a:rPr lang="en-US" sz="3200" dirty="0" err="1">
                <a:latin typeface="Arsenal-Regular"/>
                <a:cs typeface="Arsenal-Regular"/>
              </a:rPr>
              <a:t>su</a:t>
            </a:r>
            <a:r>
              <a:rPr lang="en-US" sz="3200" dirty="0">
                <a:latin typeface="Arsenal-Regular"/>
                <a:cs typeface="Arsenal-Regular"/>
              </a:rPr>
              <a:t> </a:t>
            </a:r>
            <a:r>
              <a:rPr lang="en-US" sz="3200" dirty="0" err="1">
                <a:latin typeface="Arsenal-Regular"/>
                <a:cs typeface="Arsenal-Regular"/>
              </a:rPr>
              <a:t>siervo</a:t>
            </a:r>
            <a:r>
              <a:rPr lang="en-US" sz="3200" dirty="0">
                <a:latin typeface="Arsenal-Regular"/>
                <a:cs typeface="Arsenal-Regular"/>
              </a:rPr>
              <a:t>; y </a:t>
            </a:r>
            <a:r>
              <a:rPr lang="en-US" sz="3200" dirty="0" err="1">
                <a:latin typeface="Arsenal-Regular"/>
                <a:cs typeface="Arsenal-Regular"/>
              </a:rPr>
              <a:t>Jehová</a:t>
            </a:r>
            <a:r>
              <a:rPr lang="en-US" sz="3200" dirty="0">
                <a:latin typeface="Arsenal-Regular"/>
                <a:cs typeface="Arsenal-Regular"/>
              </a:rPr>
              <a:t> ha </a:t>
            </a:r>
            <a:r>
              <a:rPr lang="en-US" sz="3200" dirty="0" err="1">
                <a:latin typeface="Arsenal-Regular"/>
                <a:cs typeface="Arsenal-Regular"/>
              </a:rPr>
              <a:t>vuelto</a:t>
            </a:r>
            <a:r>
              <a:rPr lang="en-US" sz="3200" dirty="0">
                <a:latin typeface="Arsenal-Regular"/>
                <a:cs typeface="Arsenal-Regular"/>
              </a:rPr>
              <a:t> la </a:t>
            </a:r>
            <a:r>
              <a:rPr lang="en-US" sz="3200" dirty="0" err="1">
                <a:latin typeface="Arsenal-Regular"/>
                <a:cs typeface="Arsenal-Regular"/>
              </a:rPr>
              <a:t>maldad</a:t>
            </a:r>
            <a:r>
              <a:rPr lang="en-US" sz="3200" dirty="0">
                <a:latin typeface="Arsenal-Regular"/>
                <a:cs typeface="Arsenal-Regular"/>
              </a:rPr>
              <a:t> de </a:t>
            </a:r>
            <a:r>
              <a:rPr lang="en-US" sz="3200" dirty="0" err="1">
                <a:latin typeface="Arsenal-Regular"/>
                <a:cs typeface="Arsenal-Regular"/>
              </a:rPr>
              <a:t>Nabal</a:t>
            </a:r>
            <a:r>
              <a:rPr lang="en-US" sz="3200" dirty="0">
                <a:latin typeface="Arsenal-Regular"/>
                <a:cs typeface="Arsenal-Regular"/>
              </a:rPr>
              <a:t> </a:t>
            </a:r>
            <a:r>
              <a:rPr lang="en-US" sz="3200" dirty="0" err="1">
                <a:latin typeface="Arsenal-Regular"/>
                <a:cs typeface="Arsenal-Regular"/>
              </a:rPr>
              <a:t>sobre</a:t>
            </a:r>
            <a:r>
              <a:rPr lang="en-US" sz="3200" dirty="0">
                <a:latin typeface="Arsenal-Regular"/>
                <a:cs typeface="Arsenal-Regular"/>
              </a:rPr>
              <a:t> </a:t>
            </a:r>
            <a:r>
              <a:rPr lang="en-US" sz="3200" dirty="0" err="1">
                <a:latin typeface="Arsenal-Regular"/>
                <a:cs typeface="Arsenal-Regular"/>
              </a:rPr>
              <a:t>su</a:t>
            </a:r>
            <a:r>
              <a:rPr lang="en-US" sz="3200" dirty="0">
                <a:latin typeface="Arsenal-Regular"/>
                <a:cs typeface="Arsenal-Regular"/>
              </a:rPr>
              <a:t> </a:t>
            </a:r>
            <a:r>
              <a:rPr lang="en-US" sz="3200" dirty="0" err="1">
                <a:latin typeface="Arsenal-Regular"/>
                <a:cs typeface="Arsenal-Regular"/>
              </a:rPr>
              <a:t>propia</a:t>
            </a:r>
            <a:r>
              <a:rPr lang="en-US" sz="3200" dirty="0">
                <a:latin typeface="Arsenal-Regular"/>
                <a:cs typeface="Arsenal-Regular"/>
              </a:rPr>
              <a:t> </a:t>
            </a:r>
            <a:r>
              <a:rPr lang="en-US" sz="3200" dirty="0" err="1">
                <a:latin typeface="Arsenal-Regular"/>
                <a:cs typeface="Arsenal-Regular"/>
              </a:rPr>
              <a:t>cabeza</a:t>
            </a:r>
            <a:r>
              <a:rPr lang="en-US" sz="3200" dirty="0">
                <a:latin typeface="Arsenal-Regular"/>
                <a:cs typeface="Arsenal-Regular"/>
              </a:rPr>
              <a:t>. </a:t>
            </a:r>
            <a:r>
              <a:rPr lang="en-US" sz="3200" u="sng" dirty="0" err="1">
                <a:solidFill>
                  <a:srgbClr val="FFFF00"/>
                </a:solidFill>
                <a:latin typeface="Arsenal-Regular"/>
                <a:cs typeface="Arsenal-Regular"/>
              </a:rPr>
              <a:t>Después</a:t>
            </a:r>
            <a:r>
              <a:rPr lang="en-US" sz="3200" u="sng" dirty="0">
                <a:solidFill>
                  <a:srgbClr val="FFFF00"/>
                </a:solidFill>
                <a:latin typeface="Arsenal-Regular"/>
                <a:cs typeface="Arsenal-Regular"/>
              </a:rPr>
              <a:t> </a:t>
            </a:r>
            <a:r>
              <a:rPr lang="en-US" sz="3200" u="sng" dirty="0" err="1">
                <a:solidFill>
                  <a:srgbClr val="FFFF00"/>
                </a:solidFill>
                <a:latin typeface="Arsenal-Regular"/>
                <a:cs typeface="Arsenal-Regular"/>
              </a:rPr>
              <a:t>envió</a:t>
            </a:r>
            <a:r>
              <a:rPr lang="en-US" sz="3200" u="sng" dirty="0">
                <a:solidFill>
                  <a:srgbClr val="FFFF00"/>
                </a:solidFill>
                <a:latin typeface="Arsenal-Regular"/>
                <a:cs typeface="Arsenal-Regular"/>
              </a:rPr>
              <a:t> David a </a:t>
            </a:r>
            <a:r>
              <a:rPr lang="en-US" sz="3200" u="sng" dirty="0" err="1">
                <a:solidFill>
                  <a:srgbClr val="FFFF00"/>
                </a:solidFill>
                <a:latin typeface="Arsenal-Regular"/>
                <a:cs typeface="Arsenal-Regular"/>
              </a:rPr>
              <a:t>hablar</a:t>
            </a:r>
            <a:r>
              <a:rPr lang="en-US" sz="3200" u="sng" dirty="0">
                <a:solidFill>
                  <a:srgbClr val="FFFF00"/>
                </a:solidFill>
                <a:latin typeface="Arsenal-Regular"/>
                <a:cs typeface="Arsenal-Regular"/>
              </a:rPr>
              <a:t> con Abigail, </a:t>
            </a:r>
            <a:r>
              <a:rPr lang="en-US" sz="3200" u="sng" dirty="0" err="1">
                <a:solidFill>
                  <a:srgbClr val="FFFF00"/>
                </a:solidFill>
                <a:latin typeface="Arsenal-Regular"/>
                <a:cs typeface="Arsenal-Regular"/>
              </a:rPr>
              <a:t>para</a:t>
            </a:r>
            <a:r>
              <a:rPr lang="en-US" sz="3200" u="sng" dirty="0">
                <a:solidFill>
                  <a:srgbClr val="FFFF00"/>
                </a:solidFill>
                <a:latin typeface="Arsenal-Regular"/>
                <a:cs typeface="Arsenal-Regular"/>
              </a:rPr>
              <a:t> </a:t>
            </a:r>
            <a:r>
              <a:rPr lang="en-US" sz="3200" u="sng" dirty="0" err="1">
                <a:solidFill>
                  <a:srgbClr val="FFFF00"/>
                </a:solidFill>
                <a:latin typeface="Arsenal-Regular"/>
                <a:cs typeface="Arsenal-Regular"/>
              </a:rPr>
              <a:t>tomarla</a:t>
            </a:r>
            <a:r>
              <a:rPr lang="en-US" sz="3200" u="sng" dirty="0">
                <a:solidFill>
                  <a:srgbClr val="FFFF00"/>
                </a:solidFill>
                <a:latin typeface="Arsenal-Regular"/>
                <a:cs typeface="Arsenal-Regular"/>
              </a:rPr>
              <a:t> </a:t>
            </a:r>
            <a:r>
              <a:rPr lang="en-US" sz="3200" u="sng" dirty="0" err="1">
                <a:solidFill>
                  <a:srgbClr val="FFFF00"/>
                </a:solidFill>
                <a:latin typeface="Arsenal-Regular"/>
                <a:cs typeface="Arsenal-Regular"/>
              </a:rPr>
              <a:t>por</a:t>
            </a:r>
            <a:r>
              <a:rPr lang="en-US" sz="3200" u="sng" dirty="0">
                <a:solidFill>
                  <a:srgbClr val="FFFF00"/>
                </a:solidFill>
                <a:latin typeface="Arsenal-Regular"/>
                <a:cs typeface="Arsenal-Regular"/>
              </a:rPr>
              <a:t> </a:t>
            </a:r>
            <a:r>
              <a:rPr lang="en-US" sz="3200" u="sng" dirty="0" err="1">
                <a:solidFill>
                  <a:srgbClr val="FFFF00"/>
                </a:solidFill>
                <a:latin typeface="Arsenal-Regular"/>
                <a:cs typeface="Arsenal-Regular"/>
              </a:rPr>
              <a:t>su</a:t>
            </a:r>
            <a:r>
              <a:rPr lang="en-US" sz="3200" u="sng" dirty="0">
                <a:solidFill>
                  <a:srgbClr val="FFFF00"/>
                </a:solidFill>
                <a:latin typeface="Arsenal-Regular"/>
                <a:cs typeface="Arsenal-Regular"/>
              </a:rPr>
              <a:t> </a:t>
            </a:r>
            <a:r>
              <a:rPr lang="en-US" sz="3200" u="sng" dirty="0" err="1">
                <a:solidFill>
                  <a:srgbClr val="FFFF00"/>
                </a:solidFill>
                <a:latin typeface="Arsenal-Regular"/>
                <a:cs typeface="Arsenal-Regular"/>
              </a:rPr>
              <a:t>mujer</a:t>
            </a:r>
            <a:r>
              <a:rPr lang="en-US" sz="3200" dirty="0">
                <a:latin typeface="Arsenal-Regular"/>
                <a:cs typeface="Arsenal-Regular"/>
              </a:rPr>
              <a:t>. </a:t>
            </a:r>
            <a:endParaRPr lang="en-US" sz="3200" dirty="0" smtClean="0">
              <a:latin typeface="Arsenal-Regular"/>
              <a:cs typeface="Arsenal-Regular"/>
            </a:endParaRPr>
          </a:p>
          <a:p>
            <a:endParaRPr lang="en-US" sz="3200" dirty="0">
              <a:latin typeface="Arsenal-Regular"/>
              <a:cs typeface="Arsenal-Regular"/>
            </a:endParaRPr>
          </a:p>
          <a:p>
            <a:r>
              <a:rPr lang="en-US" sz="3200" dirty="0" smtClean="0">
                <a:latin typeface="Arsenal-Regular"/>
                <a:cs typeface="Arsenal-Regular"/>
              </a:rPr>
              <a:t>1 Samuel 25:39</a:t>
            </a:r>
            <a:endParaRPr lang="en-US" sz="3200" dirty="0">
              <a:latin typeface="Arsenal-Regular"/>
              <a:cs typeface="Arsenal-Regular"/>
            </a:endParaRPr>
          </a:p>
        </p:txBody>
      </p:sp>
      <p:pic>
        <p:nvPicPr>
          <p:cNvPr id="5" name="biblia animacion.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75371"/>
          <a:stretch/>
        </p:blipFill>
        <p:spPr>
          <a:xfrm>
            <a:off x="0" y="4479894"/>
            <a:ext cx="9144000" cy="795348"/>
          </a:xfrm>
          <a:prstGeom prst="rect">
            <a:avLst/>
          </a:prstGeom>
        </p:spPr>
      </p:pic>
    </p:spTree>
    <p:extLst>
      <p:ext uri="{BB962C8B-B14F-4D97-AF65-F5344CB8AC3E}">
        <p14:creationId xmlns:p14="http://schemas.microsoft.com/office/powerpoint/2010/main" val="9632382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repeatCount="indefinite" fill="hold" display="0">
                  <p:stCondLst>
                    <p:cond delay="indefinite"/>
                  </p:stCondLst>
                </p:cTn>
                <p:tgtEl>
                  <p:spTgt spid="5"/>
                </p:tgtEl>
              </p:cMediaNode>
            </p:video>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10806" y="0"/>
            <a:ext cx="6833194" cy="5143500"/>
          </a:xfrm>
          <a:prstGeom prst="rect">
            <a:avLst/>
          </a:prstGeom>
        </p:spPr>
      </p:pic>
      <p:sp>
        <p:nvSpPr>
          <p:cNvPr id="5" name="TextBox 4"/>
          <p:cNvSpPr txBox="1"/>
          <p:nvPr/>
        </p:nvSpPr>
        <p:spPr>
          <a:xfrm>
            <a:off x="141118" y="2627969"/>
            <a:ext cx="3739625" cy="1323439"/>
          </a:xfrm>
          <a:prstGeom prst="rect">
            <a:avLst/>
          </a:prstGeom>
          <a:noFill/>
        </p:spPr>
        <p:txBody>
          <a:bodyPr wrap="square" rtlCol="0">
            <a:spAutoFit/>
          </a:bodyPr>
          <a:lstStyle/>
          <a:p>
            <a:r>
              <a:rPr lang="en-US" sz="4000" b="1" dirty="0" err="1" smtClean="0">
                <a:latin typeface="Arsenal-Regular"/>
                <a:cs typeface="Arsenal-Regular"/>
              </a:rPr>
              <a:t>Una</a:t>
            </a:r>
            <a:r>
              <a:rPr lang="en-US" sz="4000" b="1" dirty="0" smtClean="0">
                <a:latin typeface="Arsenal-Regular"/>
                <a:cs typeface="Arsenal-Regular"/>
              </a:rPr>
              <a:t> </a:t>
            </a:r>
            <a:r>
              <a:rPr lang="en-US" sz="4000" b="1" dirty="0" err="1" smtClean="0">
                <a:latin typeface="Arsenal-Regular"/>
                <a:cs typeface="Arsenal-Regular"/>
              </a:rPr>
              <a:t>mujer</a:t>
            </a:r>
            <a:r>
              <a:rPr lang="en-US" sz="4000" b="1" dirty="0" smtClean="0">
                <a:latin typeface="Arsenal-Regular"/>
                <a:cs typeface="Arsenal-Regular"/>
              </a:rPr>
              <a:t> con </a:t>
            </a:r>
            <a:r>
              <a:rPr lang="en-US" sz="4000" b="1" dirty="0" err="1" smtClean="0">
                <a:latin typeface="Arsenal-Regular"/>
                <a:cs typeface="Arsenal-Regular"/>
              </a:rPr>
              <a:t>discernimiento</a:t>
            </a:r>
            <a:endParaRPr lang="en-US" sz="4000" b="1" dirty="0">
              <a:latin typeface="Arsenal-Regular"/>
              <a:cs typeface="Arsenal-Regular"/>
            </a:endParaRPr>
          </a:p>
        </p:txBody>
      </p:sp>
    </p:spTree>
    <p:extLst>
      <p:ext uri="{BB962C8B-B14F-4D97-AF65-F5344CB8AC3E}">
        <p14:creationId xmlns:p14="http://schemas.microsoft.com/office/powerpoint/2010/main" val="14569442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B0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643115"/>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4_angels_rev"/>
          <p:cNvPicPr>
            <a:picLocks noChangeAspect="1" noChangeArrowheads="1"/>
          </p:cNvPicPr>
          <p:nvPr/>
        </p:nvPicPr>
        <p:blipFill>
          <a:blip r:embed="rId2">
            <a:lum contrast="36000"/>
            <a:extLst>
              <a:ext uri="{28A0092B-C50C-407E-A947-70E740481C1C}">
                <a14:useLocalDpi xmlns:a14="http://schemas.microsoft.com/office/drawing/2010/main" val="0"/>
              </a:ext>
            </a:extLst>
          </a:blip>
          <a:srcRect l="3334" t="10001" r="29167" b="16667"/>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440275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blia animacion.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75371"/>
          <a:stretch/>
        </p:blipFill>
        <p:spPr>
          <a:xfrm>
            <a:off x="0" y="4479894"/>
            <a:ext cx="9144000" cy="795348"/>
          </a:xfrm>
          <a:prstGeom prst="rect">
            <a:avLst/>
          </a:prstGeom>
        </p:spPr>
      </p:pic>
      <p:sp>
        <p:nvSpPr>
          <p:cNvPr id="2" name="Rectangle 1"/>
          <p:cNvSpPr/>
          <p:nvPr/>
        </p:nvSpPr>
        <p:spPr>
          <a:xfrm>
            <a:off x="317517" y="264558"/>
            <a:ext cx="8643473" cy="3908762"/>
          </a:xfrm>
          <a:prstGeom prst="rect">
            <a:avLst/>
          </a:prstGeom>
        </p:spPr>
        <p:txBody>
          <a:bodyPr wrap="square">
            <a:spAutoFit/>
          </a:bodyPr>
          <a:lstStyle/>
          <a:p>
            <a:r>
              <a:rPr lang="en-US" sz="4400"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¡Ay de los </a:t>
            </a:r>
            <a:r>
              <a:rPr lang="en-US" sz="4400"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moradores</a:t>
            </a:r>
            <a:r>
              <a:rPr lang="en-US" sz="4400"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de la </a:t>
            </a:r>
            <a:r>
              <a:rPr lang="en-US" sz="4400"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tierra</a:t>
            </a:r>
            <a:r>
              <a:rPr lang="en-US" sz="4400"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y del mar! </a:t>
            </a:r>
            <a:r>
              <a:rPr lang="en-US" sz="4400"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porque</a:t>
            </a:r>
            <a:r>
              <a:rPr lang="en-US" sz="4400"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el </a:t>
            </a:r>
            <a:r>
              <a:rPr lang="en-US" sz="4400"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diablo</a:t>
            </a:r>
            <a:r>
              <a:rPr lang="en-US" sz="4400"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ha </a:t>
            </a:r>
            <a:r>
              <a:rPr lang="en-US" sz="4400"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descendido</a:t>
            </a:r>
            <a:r>
              <a:rPr lang="en-US" sz="4400"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 </a:t>
            </a:r>
            <a:r>
              <a:rPr lang="en-US" sz="4400"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vosotros</a:t>
            </a:r>
            <a:r>
              <a:rPr lang="en-US" sz="4400"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con gran </a:t>
            </a:r>
            <a:r>
              <a:rPr lang="en-US" sz="4400" dirty="0" err="1">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ira</a:t>
            </a:r>
            <a:r>
              <a:rPr lang="en-US" sz="4400"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 </a:t>
            </a:r>
            <a:r>
              <a:rPr lang="en-US" sz="4400" u="sng" dirty="0" err="1">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sabiendo</a:t>
            </a:r>
            <a:r>
              <a:rPr lang="en-US" sz="4400" u="sng"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 </a:t>
            </a:r>
            <a:r>
              <a:rPr lang="en-US" sz="4400" u="sng" dirty="0" err="1">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que</a:t>
            </a:r>
            <a:r>
              <a:rPr lang="en-US" sz="4400" u="sng"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 </a:t>
            </a:r>
            <a:r>
              <a:rPr lang="en-US" sz="4400" u="sng" dirty="0" err="1">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tiene</a:t>
            </a:r>
            <a:r>
              <a:rPr lang="en-US" sz="4400" u="sng"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 </a:t>
            </a:r>
            <a:r>
              <a:rPr lang="en-US" sz="4400" u="sng" dirty="0" err="1">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poco</a:t>
            </a:r>
            <a:r>
              <a:rPr lang="en-US" sz="4400" u="sng"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 </a:t>
            </a:r>
            <a:r>
              <a:rPr lang="en-US" sz="4400" u="sng" dirty="0" err="1">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tiempo</a:t>
            </a:r>
            <a:r>
              <a:rPr lang="en-US" sz="4400" u="sng"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rPr>
              <a:t>.  </a:t>
            </a:r>
            <a:endParaRPr lang="en-US" sz="3600" i="1" u="sng" dirty="0">
              <a:ln w="18415" cmpd="sng">
                <a:noFill/>
                <a:prstDash val="solid"/>
              </a:ln>
              <a:solidFill>
                <a:srgbClr val="FFFF00"/>
              </a:solidFill>
              <a:effectLst>
                <a:outerShdw blurRad="63500" dir="3600000" algn="tl" rotWithShape="0">
                  <a:srgbClr val="000000">
                    <a:alpha val="70000"/>
                  </a:srgbClr>
                </a:outerShdw>
              </a:effectLst>
              <a:latin typeface="Arsenal-Regular"/>
              <a:cs typeface="Arsenal-Regular"/>
            </a:endParaRPr>
          </a:p>
          <a:p>
            <a:endParaRPr lang="en-US" sz="3600" i="1"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endParaRPr>
          </a:p>
          <a:p>
            <a:r>
              <a:rPr lang="en-US" sz="3600"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rPr>
              <a:t>Apoc. 12: 12 </a:t>
            </a:r>
            <a:endParaRPr lang="en-US" sz="3600" dirty="0">
              <a:ln w="18415" cmpd="sng">
                <a:noFill/>
                <a:prstDash val="solid"/>
              </a:ln>
              <a:solidFill>
                <a:srgbClr val="FFFFFF"/>
              </a:solidFill>
              <a:effectLst>
                <a:outerShdw blurRad="63500" dir="3600000" algn="tl" rotWithShape="0">
                  <a:srgbClr val="000000">
                    <a:alpha val="70000"/>
                  </a:srgbClr>
                </a:outerShdw>
              </a:effectLst>
              <a:latin typeface="Arsenal-Regular"/>
              <a:cs typeface="Arsenal-Regular"/>
            </a:endParaRPr>
          </a:p>
        </p:txBody>
      </p:sp>
    </p:spTree>
    <p:extLst>
      <p:ext uri="{BB962C8B-B14F-4D97-AF65-F5344CB8AC3E}">
        <p14:creationId xmlns:p14="http://schemas.microsoft.com/office/powerpoint/2010/main" val="22886623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5" descr="terror1"/>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WordArt 6"/>
          <p:cNvSpPr>
            <a:spLocks noChangeArrowheads="1" noChangeShapeType="1" noTextEdit="1"/>
          </p:cNvSpPr>
          <p:nvPr/>
        </p:nvSpPr>
        <p:spPr bwMode="auto">
          <a:xfrm>
            <a:off x="2971800" y="4343401"/>
            <a:ext cx="5181600" cy="542925"/>
          </a:xfrm>
          <a:prstGeom prst="rect">
            <a:avLst/>
          </a:prstGeom>
        </p:spPr>
        <p:txBody>
          <a:bodyPr wrap="none" fromWordArt="1">
            <a:prstTxWarp prst="textPlain">
              <a:avLst>
                <a:gd name="adj" fmla="val 50000"/>
              </a:avLst>
            </a:prstTxWarp>
          </a:bodyPr>
          <a:lstStyle/>
          <a:p>
            <a:r>
              <a:rPr lang="en-US" sz="3600" b="1" kern="10">
                <a:ln w="31750">
                  <a:solidFill>
                    <a:schemeClr val="bg2"/>
                  </a:solidFill>
                  <a:round/>
                  <a:headEnd/>
                  <a:tailEnd/>
                </a:ln>
                <a:gradFill rotWithShape="1">
                  <a:gsLst>
                    <a:gs pos="0">
                      <a:srgbClr val="FFFF00"/>
                    </a:gs>
                    <a:gs pos="100000">
                      <a:srgbClr val="FF9933"/>
                    </a:gs>
                  </a:gsLst>
                  <a:path path="rect">
                    <a:fillToRect l="50000" t="50000" r="50000" b="50000"/>
                  </a:path>
                </a:gradFill>
                <a:effectLst>
                  <a:outerShdw blurRad="63500" dist="53882" dir="2700000" algn="ctr" rotWithShape="0">
                    <a:schemeClr val="bg2">
                      <a:alpha val="79999"/>
                    </a:schemeClr>
                  </a:outerShdw>
                </a:effectLst>
                <a:latin typeface="Impact"/>
                <a:ea typeface="Impact"/>
                <a:cs typeface="Impact"/>
              </a:rPr>
              <a:t>Terrorismo</a:t>
            </a:r>
          </a:p>
        </p:txBody>
      </p:sp>
    </p:spTree>
    <p:extLst>
      <p:ext uri="{BB962C8B-B14F-4D97-AF65-F5344CB8AC3E}">
        <p14:creationId xmlns:p14="http://schemas.microsoft.com/office/powerpoint/2010/main" val="7840607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7773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4" name="TextBox 1"/>
          <p:cNvSpPr txBox="1">
            <a:spLocks noChangeArrowheads="1"/>
          </p:cNvSpPr>
          <p:nvPr/>
        </p:nvSpPr>
        <p:spPr bwMode="auto">
          <a:xfrm>
            <a:off x="6248400" y="209550"/>
            <a:ext cx="27432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s-ES_tradnl" sz="6600" b="1" dirty="0">
                <a:latin typeface="Arsenal" charset="0"/>
                <a:cs typeface="Arsenal" charset="0"/>
              </a:rPr>
              <a:t>Que hacer?</a:t>
            </a:r>
          </a:p>
        </p:txBody>
      </p:sp>
    </p:spTree>
    <p:extLst>
      <p:ext uri="{BB962C8B-B14F-4D97-AF65-F5344CB8AC3E}">
        <p14:creationId xmlns:p14="http://schemas.microsoft.com/office/powerpoint/2010/main" val="147617688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extBox 1"/>
          <p:cNvSpPr txBox="1">
            <a:spLocks noChangeArrowheads="1"/>
          </p:cNvSpPr>
          <p:nvPr/>
        </p:nvSpPr>
        <p:spPr bwMode="auto">
          <a:xfrm>
            <a:off x="457200" y="1171575"/>
            <a:ext cx="8534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s-ES_tradnl" sz="2800"/>
              <a:t>a) Caer de rodillas delante del Padre Celestial como nunca antes</a:t>
            </a:r>
          </a:p>
          <a:p>
            <a:endParaRPr lang="es-ES_tradnl" sz="2800"/>
          </a:p>
          <a:p>
            <a:r>
              <a:rPr lang="es-ES_tradnl" sz="2800"/>
              <a:t>b) Cumplir la misión por la cual Dios nos llamo</a:t>
            </a:r>
          </a:p>
          <a:p>
            <a:endParaRPr lang="es-ES_tradnl" sz="2800"/>
          </a:p>
          <a:p>
            <a:r>
              <a:rPr lang="es-ES_tradnl" sz="2800"/>
              <a:t>c) Vivir en armonía con Dios y su Santidad</a:t>
            </a:r>
          </a:p>
          <a:p>
            <a:endParaRPr lang="es-ES_tradnl" sz="2800"/>
          </a:p>
          <a:p>
            <a:r>
              <a:rPr lang="es-ES_tradnl" sz="2800"/>
              <a:t>d) Vivir cada día como si hoy fuera nuestro ultimo</a:t>
            </a:r>
          </a:p>
        </p:txBody>
      </p:sp>
      <p:sp>
        <p:nvSpPr>
          <p:cNvPr id="3" name="TextBox 1"/>
          <p:cNvSpPr txBox="1">
            <a:spLocks noChangeArrowheads="1"/>
          </p:cNvSpPr>
          <p:nvPr/>
        </p:nvSpPr>
        <p:spPr bwMode="auto">
          <a:xfrm>
            <a:off x="2346089" y="-17637"/>
            <a:ext cx="664551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s-ES_tradnl" sz="6000" b="1" dirty="0">
                <a:latin typeface="Arsenal" charset="0"/>
                <a:cs typeface="Arsenal" charset="0"/>
              </a:rPr>
              <a:t>Que hacer?</a:t>
            </a:r>
          </a:p>
        </p:txBody>
      </p:sp>
    </p:spTree>
    <p:extLst>
      <p:ext uri="{BB962C8B-B14F-4D97-AF65-F5344CB8AC3E}">
        <p14:creationId xmlns:p14="http://schemas.microsoft.com/office/powerpoint/2010/main" val="3057587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5" descr="Cuando le preguntaron &#10;a Albert Einstein como&#10; seria la tercera guerra&#10; mundial, El respondio &#10;que no sabia, pero que&#10; la cuarta guerra mundial&#10; seria con palos y piedras"/>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WordArt 6"/>
          <p:cNvSpPr>
            <a:spLocks noChangeArrowheads="1" noChangeShapeType="1" noTextEdit="1"/>
          </p:cNvSpPr>
          <p:nvPr/>
        </p:nvSpPr>
        <p:spPr bwMode="auto">
          <a:xfrm>
            <a:off x="457200" y="4114801"/>
            <a:ext cx="8229600" cy="600075"/>
          </a:xfrm>
          <a:prstGeom prst="rect">
            <a:avLst/>
          </a:prstGeom>
        </p:spPr>
        <p:txBody>
          <a:bodyPr wrap="none" fromWordArt="1">
            <a:prstTxWarp prst="textPlain">
              <a:avLst>
                <a:gd name="adj" fmla="val 50000"/>
              </a:avLst>
            </a:prstTxWarp>
          </a:bodyPr>
          <a:lstStyle/>
          <a:p>
            <a:r>
              <a:rPr lang="en-US" sz="3600" b="1" kern="10">
                <a:ln w="31750">
                  <a:solidFill>
                    <a:schemeClr val="bg2"/>
                  </a:solidFill>
                  <a:round/>
                  <a:headEnd/>
                  <a:tailEnd/>
                </a:ln>
                <a:gradFill rotWithShape="1">
                  <a:gsLst>
                    <a:gs pos="0">
                      <a:srgbClr val="FFFF00"/>
                    </a:gs>
                    <a:gs pos="100000">
                      <a:srgbClr val="FF9933"/>
                    </a:gs>
                  </a:gsLst>
                  <a:path path="rect">
                    <a:fillToRect l="50000" t="50000" r="50000" b="50000"/>
                  </a:path>
                </a:gradFill>
                <a:effectLst>
                  <a:outerShdw blurRad="63500" dist="53882" dir="2700000" algn="ctr" rotWithShape="0">
                    <a:schemeClr val="bg2">
                      <a:alpha val="79999"/>
                    </a:schemeClr>
                  </a:outerShdw>
                </a:effectLst>
                <a:latin typeface="Impact"/>
                <a:ea typeface="Impact"/>
                <a:cs typeface="Impact"/>
              </a:rPr>
              <a:t>Guerras y rumores de Guerras</a:t>
            </a:r>
          </a:p>
        </p:txBody>
      </p:sp>
    </p:spTree>
    <p:extLst>
      <p:ext uri="{BB962C8B-B14F-4D97-AF65-F5344CB8AC3E}">
        <p14:creationId xmlns:p14="http://schemas.microsoft.com/office/powerpoint/2010/main" val="1539080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5" descr="19sd2"/>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WordArt 6"/>
          <p:cNvSpPr>
            <a:spLocks noChangeArrowheads="1" noChangeShapeType="1" noTextEdit="1"/>
          </p:cNvSpPr>
          <p:nvPr/>
        </p:nvSpPr>
        <p:spPr bwMode="auto">
          <a:xfrm>
            <a:off x="381000" y="4229101"/>
            <a:ext cx="7620000" cy="657225"/>
          </a:xfrm>
          <a:prstGeom prst="rect">
            <a:avLst/>
          </a:prstGeom>
        </p:spPr>
        <p:txBody>
          <a:bodyPr wrap="none" fromWordArt="1">
            <a:prstTxWarp prst="textPlain">
              <a:avLst>
                <a:gd name="adj" fmla="val 50000"/>
              </a:avLst>
            </a:prstTxWarp>
          </a:bodyPr>
          <a:lstStyle/>
          <a:p>
            <a:r>
              <a:rPr lang="en-US" sz="3600" b="1" kern="10">
                <a:ln w="31750">
                  <a:solidFill>
                    <a:schemeClr val="bg2"/>
                  </a:solidFill>
                  <a:round/>
                  <a:headEnd/>
                  <a:tailEnd/>
                </a:ln>
                <a:gradFill rotWithShape="1">
                  <a:gsLst>
                    <a:gs pos="0">
                      <a:srgbClr val="FFFF00"/>
                    </a:gs>
                    <a:gs pos="100000">
                      <a:srgbClr val="FF9933"/>
                    </a:gs>
                  </a:gsLst>
                  <a:path path="rect">
                    <a:fillToRect l="50000" t="50000" r="50000" b="50000"/>
                  </a:path>
                </a:gradFill>
                <a:effectLst>
                  <a:outerShdw blurRad="63500" dist="53882" dir="2700000" algn="ctr" rotWithShape="0">
                    <a:schemeClr val="bg2">
                      <a:alpha val="79999"/>
                    </a:schemeClr>
                  </a:outerShdw>
                </a:effectLst>
                <a:latin typeface="Impact"/>
                <a:ea typeface="Impact"/>
                <a:cs typeface="Impact"/>
              </a:rPr>
              <a:t>Inseguridad Politica</a:t>
            </a:r>
          </a:p>
        </p:txBody>
      </p:sp>
    </p:spTree>
    <p:extLst>
      <p:ext uri="{BB962C8B-B14F-4D97-AF65-F5344CB8AC3E}">
        <p14:creationId xmlns:p14="http://schemas.microsoft.com/office/powerpoint/2010/main" val="4244813045"/>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699</TotalTime>
  <Words>3188</Words>
  <Application>Microsoft Macintosh PowerPoint</Application>
  <PresentationFormat>On-screen Show (16:9)</PresentationFormat>
  <Paragraphs>163</Paragraphs>
  <Slides>72</Slides>
  <Notes>13</Notes>
  <HiddenSlides>0</HiddenSlides>
  <MMClips>28</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¿Qué es un terremoto?</vt:lpstr>
      <vt:lpstr>Elementos de un terremoto</vt:lpstr>
      <vt:lpstr>La escala de Ritcher</vt:lpstr>
      <vt:lpstr>La escala de Ritcher</vt:lpstr>
      <vt:lpstr>¿Qué es un tsunami?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Juan Rivera</dc:creator>
  <cp:lastModifiedBy>J R</cp:lastModifiedBy>
  <cp:revision>77</cp:revision>
  <dcterms:created xsi:type="dcterms:W3CDTF">2014-04-05T15:19:58Z</dcterms:created>
  <dcterms:modified xsi:type="dcterms:W3CDTF">2017-09-25T07:51:29Z</dcterms:modified>
</cp:coreProperties>
</file>